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9.xml" ContentType="application/vnd.openxmlformats-officedocument.presentationml.notesSlide+xml"/>
  <Override PartName="/ppt/notesSlides/notesSlide2.xml" ContentType="application/vnd.openxmlformats-officedocument.presentationml.notesSlide+xml"/>
  <Override PartName="/ppt/notesSlides/notesSlide1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_rels/notesSlide9.xml.rels" ContentType="application/vnd.openxmlformats-package.relationships+xml"/>
  <Override PartName="/ppt/notesSlides/_rels/notesSlide1.xml.rels" ContentType="application/vnd.openxmlformats-package.relationships+xml"/>
  <Override PartName="/ppt/notesSlides/_rels/notesSlide10.xml.rels" ContentType="application/vnd.openxmlformats-package.relationships+xml"/>
  <Override PartName="/ppt/notesSlides/_rels/notesSlide2.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_rels/notesSlide7.xml.rels" ContentType="application/vnd.openxmlformats-package.relationships+xml"/>
  <Override PartName="/ppt/notesSlides/_rels/notesSlide8.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media/image1.jpeg" ContentType="image/jpeg"/>
  <Override PartName="/ppt/media/image2.jpeg" ContentType="image/jpeg"/>
  <Override PartName="/ppt/media/image3.jpeg" ContentType="image/jpeg"/>
  <Override PartName="/ppt/media/image5.png" ContentType="image/png"/>
  <Override PartName="/ppt/media/image4.jpeg" ContentType="image/jpeg"/>
  <Override PartName="/ppt/media/image6.jpeg" ContentType="image/jpeg"/>
  <Override PartName="/ppt/media/image7.png" ContentType="image/png"/>
  <Override PartName="/ppt/media/image8.jpeg" ContentType="image/jpeg"/>
  <Override PartName="/ppt/media/image9.png" ContentType="image/png"/>
  <Override PartName="/ppt/media/image10.jpeg" ContentType="image/jpeg"/>
  <Override PartName="/ppt/media/image11.png" ContentType="image/png"/>
  <Override PartName="/ppt/media/image12.jpeg" ContentType="image/jpeg"/>
  <Override PartName="/ppt/media/image13.png" ContentType="image/png"/>
  <Override PartName="/ppt/media/image14.jpeg" ContentType="image/jpeg"/>
  <Override PartName="/ppt/media/image15.png" ContentType="image/png"/>
  <Override PartName="/ppt/media/image16.png" ContentType="image/png"/>
  <Override PartName="/ppt/media/image17.jpeg" ContentType="image/jpeg"/>
  <Override PartName="/ppt/media/image18.png" ContentType="image/png"/>
  <Override PartName="/ppt/media/image19.png" ContentType="image/png"/>
  <Override PartName="/ppt/media/image20.png" ContentType="image/png"/>
  <Override PartName="/ppt/media/image21.jpeg" ContentType="image/jpeg"/>
  <Override PartName="/ppt/media/image22.png" ContentType="image/png"/>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da-DK" sz="4400" spc="-1" strike="noStrike">
                <a:latin typeface="Arial"/>
              </a:rPr>
              <a:t>Click to move the slide</a:t>
            </a:r>
            <a:endParaRPr b="0" lang="da-DK" sz="4400" spc="-1" strike="noStrike">
              <a:latin typeface="Arial"/>
            </a:endParaRPr>
          </a:p>
        </p:txBody>
      </p:sp>
      <p:sp>
        <p:nvSpPr>
          <p:cNvPr id="77" name="PlaceHolder 2"/>
          <p:cNvSpPr>
            <a:spLocks noGrp="1"/>
          </p:cNvSpPr>
          <p:nvPr>
            <p:ph type="body"/>
          </p:nvPr>
        </p:nvSpPr>
        <p:spPr>
          <a:xfrm>
            <a:off x="756000" y="5078520"/>
            <a:ext cx="6047640" cy="4811040"/>
          </a:xfrm>
          <a:prstGeom prst="rect">
            <a:avLst/>
          </a:prstGeom>
        </p:spPr>
        <p:txBody>
          <a:bodyPr lIns="0" rIns="0" tIns="0" bIns="0">
            <a:noAutofit/>
          </a:bodyPr>
          <a:p>
            <a:r>
              <a:rPr b="0" lang="da-DK" sz="2000" spc="-1" strike="noStrike">
                <a:latin typeface="Arial"/>
              </a:rPr>
              <a:t>Click to edit the notes format</a:t>
            </a:r>
            <a:endParaRPr b="0" lang="da-DK" sz="2000" spc="-1" strike="noStrike">
              <a:latin typeface="Arial"/>
            </a:endParaRPr>
          </a:p>
        </p:txBody>
      </p:sp>
      <p:sp>
        <p:nvSpPr>
          <p:cNvPr id="78" name="PlaceHolder 3"/>
          <p:cNvSpPr>
            <a:spLocks noGrp="1"/>
          </p:cNvSpPr>
          <p:nvPr>
            <p:ph type="hdr"/>
          </p:nvPr>
        </p:nvSpPr>
        <p:spPr>
          <a:xfrm>
            <a:off x="0" y="0"/>
            <a:ext cx="3280680" cy="534240"/>
          </a:xfrm>
          <a:prstGeom prst="rect">
            <a:avLst/>
          </a:prstGeom>
        </p:spPr>
        <p:txBody>
          <a:bodyPr lIns="0" rIns="0" tIns="0" bIns="0">
            <a:noAutofit/>
          </a:bodyPr>
          <a:p>
            <a:r>
              <a:rPr b="0" lang="da-DK" sz="1400" spc="-1" strike="noStrike">
                <a:latin typeface="Times New Roman"/>
              </a:rPr>
              <a:t>&lt;header&gt;</a:t>
            </a:r>
            <a:endParaRPr b="0" lang="da-DK" sz="1400" spc="-1" strike="noStrike">
              <a:latin typeface="Times New Roman"/>
            </a:endParaRPr>
          </a:p>
        </p:txBody>
      </p:sp>
      <p:sp>
        <p:nvSpPr>
          <p:cNvPr id="79" name="PlaceHolder 4"/>
          <p:cNvSpPr>
            <a:spLocks noGrp="1"/>
          </p:cNvSpPr>
          <p:nvPr>
            <p:ph type="dt"/>
          </p:nvPr>
        </p:nvSpPr>
        <p:spPr>
          <a:xfrm>
            <a:off x="4278960" y="0"/>
            <a:ext cx="3280680" cy="534240"/>
          </a:xfrm>
          <a:prstGeom prst="rect">
            <a:avLst/>
          </a:prstGeom>
        </p:spPr>
        <p:txBody>
          <a:bodyPr lIns="0" rIns="0" tIns="0" bIns="0">
            <a:noAutofit/>
          </a:bodyPr>
          <a:p>
            <a:pPr algn="r"/>
            <a:r>
              <a:rPr b="0" lang="da-DK" sz="1400" spc="-1" strike="noStrike">
                <a:latin typeface="Times New Roman"/>
              </a:rPr>
              <a:t>&lt;date/time&gt;</a:t>
            </a:r>
            <a:endParaRPr b="0" lang="da-DK" sz="1400" spc="-1" strike="noStrike">
              <a:latin typeface="Times New Roman"/>
            </a:endParaRPr>
          </a:p>
        </p:txBody>
      </p:sp>
      <p:sp>
        <p:nvSpPr>
          <p:cNvPr id="80" name="PlaceHolder 5"/>
          <p:cNvSpPr>
            <a:spLocks noGrp="1"/>
          </p:cNvSpPr>
          <p:nvPr>
            <p:ph type="ftr"/>
          </p:nvPr>
        </p:nvSpPr>
        <p:spPr>
          <a:xfrm>
            <a:off x="0" y="10157400"/>
            <a:ext cx="3280680" cy="534240"/>
          </a:xfrm>
          <a:prstGeom prst="rect">
            <a:avLst/>
          </a:prstGeom>
        </p:spPr>
        <p:txBody>
          <a:bodyPr lIns="0" rIns="0" tIns="0" bIns="0" anchor="b">
            <a:noAutofit/>
          </a:bodyPr>
          <a:p>
            <a:r>
              <a:rPr b="0" lang="da-DK" sz="1400" spc="-1" strike="noStrike">
                <a:latin typeface="Times New Roman"/>
              </a:rPr>
              <a:t>&lt;footer&gt;</a:t>
            </a:r>
            <a:endParaRPr b="0" lang="da-DK" sz="1400" spc="-1" strike="noStrike">
              <a:latin typeface="Times New Roman"/>
            </a:endParaRPr>
          </a:p>
        </p:txBody>
      </p:sp>
      <p:sp>
        <p:nvSpPr>
          <p:cNvPr id="81"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2A3C75EE-EEB0-4212-AE67-85C215E3A89E}" type="slidenum">
              <a:rPr b="0" lang="da-DK" sz="1400" spc="-1" strike="noStrike">
                <a:latin typeface="Times New Roman"/>
              </a:rPr>
              <a:t>&lt;number&gt;</a:t>
            </a:fld>
            <a:endParaRPr b="0" lang="da-DK"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PlaceHolder 1"/>
          <p:cNvSpPr>
            <a:spLocks noGrp="1"/>
          </p:cNvSpPr>
          <p:nvPr>
            <p:ph type="sldImg"/>
          </p:nvPr>
        </p:nvSpPr>
        <p:spPr>
          <a:xfrm>
            <a:off x="216000" y="812520"/>
            <a:ext cx="7127280" cy="4008960"/>
          </a:xfrm>
          <a:prstGeom prst="rect">
            <a:avLst/>
          </a:prstGeom>
        </p:spPr>
      </p:sp>
      <p:sp>
        <p:nvSpPr>
          <p:cNvPr id="123" name="PlaceHolder 2"/>
          <p:cNvSpPr>
            <a:spLocks noGrp="1"/>
          </p:cNvSpPr>
          <p:nvPr>
            <p:ph type="body"/>
          </p:nvPr>
        </p:nvSpPr>
        <p:spPr>
          <a:xfrm>
            <a:off x="756000" y="5078520"/>
            <a:ext cx="6047640" cy="4811040"/>
          </a:xfrm>
          <a:prstGeom prst="rect">
            <a:avLst/>
          </a:prstGeom>
        </p:spPr>
        <p:txBody>
          <a:bodyPr lIns="0" rIns="0" tIns="0" bIns="0">
            <a:noAutofit/>
          </a:bodyPr>
          <a:p>
            <a:r>
              <a:rPr b="0" lang="da-DK" sz="2000" spc="-1" strike="noStrike">
                <a:latin typeface="Arial"/>
              </a:rPr>
              <a:t>Pressesentation</a:t>
            </a:r>
            <a:endParaRPr b="0" lang="da-DK" sz="2000" spc="-1" strike="noStrike">
              <a:latin typeface="Arial"/>
            </a:endParaRPr>
          </a:p>
          <a:p>
            <a:r>
              <a:rPr b="0" lang="da-DK" sz="2000" spc="-1" strike="noStrike">
                <a:latin typeface="Arial"/>
              </a:rPr>
              <a:t>Hvem er jeg?</a:t>
            </a:r>
            <a:endParaRPr b="0" lang="da-DK" sz="2000" spc="-1" strike="noStrike">
              <a:latin typeface="Arial"/>
            </a:endParaRPr>
          </a:p>
          <a:p>
            <a:r>
              <a:rPr b="0" lang="da-DK" sz="2000" spc="-1" strike="noStrike">
                <a:latin typeface="Arial"/>
              </a:rPr>
              <a:t>Hvad er det vi skal</a:t>
            </a:r>
            <a:endParaRPr b="0" lang="da-DK" sz="20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PlaceHolder 1"/>
          <p:cNvSpPr>
            <a:spLocks noGrp="1"/>
          </p:cNvSpPr>
          <p:nvPr>
            <p:ph type="sldImg"/>
          </p:nvPr>
        </p:nvSpPr>
        <p:spPr>
          <a:xfrm>
            <a:off x="216000" y="812520"/>
            <a:ext cx="7127280" cy="4008960"/>
          </a:xfrm>
          <a:prstGeom prst="rect">
            <a:avLst/>
          </a:prstGeom>
        </p:spPr>
      </p:sp>
      <p:sp>
        <p:nvSpPr>
          <p:cNvPr id="137" name="PlaceHolder 2"/>
          <p:cNvSpPr>
            <a:spLocks noGrp="1"/>
          </p:cNvSpPr>
          <p:nvPr>
            <p:ph type="body"/>
          </p:nvPr>
        </p:nvSpPr>
        <p:spPr>
          <a:xfrm>
            <a:off x="756000" y="5078520"/>
            <a:ext cx="6047640" cy="4811040"/>
          </a:xfrm>
          <a:prstGeom prst="rect">
            <a:avLst/>
          </a:prstGeom>
        </p:spPr>
        <p:txBody>
          <a:bodyPr lIns="0" rIns="0" tIns="0" bIns="0">
            <a:noAutofit/>
          </a:bodyPr>
          <a:p>
            <a:r>
              <a:rPr b="0" lang="da-DK" sz="2000" spc="-1" strike="noStrike">
                <a:latin typeface="Arial"/>
              </a:rPr>
              <a:t>Ja der er ikke så meget at sige end at hvis du skal have remote adgang til din printer eller hvis den står i kælderen så er det den vej..</a:t>
            </a:r>
            <a:endParaRPr b="0" lang="da-DK" sz="2000" spc="-1" strike="noStrike">
              <a:latin typeface="Arial"/>
            </a:endParaRPr>
          </a:p>
          <a:p>
            <a:endParaRPr b="0" lang="da-DK" sz="20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PlaceHolder 1"/>
          <p:cNvSpPr>
            <a:spLocks noGrp="1"/>
          </p:cNvSpPr>
          <p:nvPr>
            <p:ph type="sldImg"/>
          </p:nvPr>
        </p:nvSpPr>
        <p:spPr>
          <a:xfrm>
            <a:off x="216000" y="812520"/>
            <a:ext cx="7127280" cy="4008960"/>
          </a:xfrm>
          <a:prstGeom prst="rect">
            <a:avLst/>
          </a:prstGeom>
        </p:spPr>
      </p:sp>
      <p:sp>
        <p:nvSpPr>
          <p:cNvPr id="125" name="PlaceHolder 2"/>
          <p:cNvSpPr>
            <a:spLocks noGrp="1"/>
          </p:cNvSpPr>
          <p:nvPr>
            <p:ph type="body"/>
          </p:nvPr>
        </p:nvSpPr>
        <p:spPr>
          <a:xfrm>
            <a:off x="756000" y="5078520"/>
            <a:ext cx="6047640" cy="4811040"/>
          </a:xfrm>
          <a:prstGeom prst="rect">
            <a:avLst/>
          </a:prstGeom>
        </p:spPr>
        <p:txBody>
          <a:bodyPr lIns="0" rIns="0" tIns="0" bIns="0">
            <a:noAutofit/>
          </a:bodyPr>
          <a:p>
            <a:endParaRPr b="0" lang="da-DK" sz="2000" spc="-1" strike="noStrike">
              <a:latin typeface="Arial"/>
            </a:endParaRPr>
          </a:p>
          <a:p>
            <a:endParaRPr b="0" lang="da-DK" sz="20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PlaceHolder 1"/>
          <p:cNvSpPr>
            <a:spLocks noGrp="1"/>
          </p:cNvSpPr>
          <p:nvPr>
            <p:ph type="sldImg"/>
          </p:nvPr>
        </p:nvSpPr>
        <p:spPr>
          <a:xfrm>
            <a:off x="216000" y="812520"/>
            <a:ext cx="7127280" cy="4008960"/>
          </a:xfrm>
          <a:prstGeom prst="rect">
            <a:avLst/>
          </a:prstGeom>
        </p:spPr>
      </p:sp>
      <p:sp>
        <p:nvSpPr>
          <p:cNvPr id="127" name="PlaceHolder 2"/>
          <p:cNvSpPr>
            <a:spLocks noGrp="1"/>
          </p:cNvSpPr>
          <p:nvPr>
            <p:ph type="body"/>
          </p:nvPr>
        </p:nvSpPr>
        <p:spPr>
          <a:xfrm>
            <a:off x="756000" y="5078520"/>
            <a:ext cx="6047640" cy="4811040"/>
          </a:xfrm>
          <a:prstGeom prst="rect">
            <a:avLst/>
          </a:prstGeom>
        </p:spPr>
        <p:txBody>
          <a:bodyPr lIns="0" rIns="0" tIns="0" bIns="0">
            <a:noAutofit/>
          </a:bodyPr>
          <a:p>
            <a:r>
              <a:rPr b="0" lang="da-DK" sz="2000" spc="-1" strike="noStrike">
                <a:latin typeface="Arial"/>
              </a:rPr>
              <a:t>Hvorfor?</a:t>
            </a:r>
            <a:endParaRPr b="0" lang="da-DK" sz="2000" spc="-1" strike="noStrike">
              <a:latin typeface="Arial"/>
            </a:endParaRPr>
          </a:p>
          <a:p>
            <a:endParaRPr b="0" lang="da-DK" sz="2000" spc="-1" strike="noStrike">
              <a:latin typeface="Arial"/>
            </a:endParaRPr>
          </a:p>
          <a:p>
            <a:r>
              <a:rPr b="0" lang="da-DK" sz="2000" spc="-1" strike="noStrike">
                <a:latin typeface="Arial"/>
              </a:rPr>
              <a:t>Du kan meget hurtiger komme ud over stepperne, og stå klar en med ”færdig produkt”</a:t>
            </a:r>
            <a:endParaRPr b="0" lang="da-DK" sz="2000" spc="-1" strike="noStrike">
              <a:latin typeface="Arial"/>
            </a:endParaRPr>
          </a:p>
          <a:p>
            <a:endParaRPr b="0" lang="da-DK" sz="2000" spc="-1" strike="noStrike">
              <a:latin typeface="Arial"/>
            </a:endParaRPr>
          </a:p>
          <a:p>
            <a:r>
              <a:rPr b="0" lang="da-DK" sz="2000" spc="-1" strike="noStrike">
                <a:latin typeface="Arial"/>
              </a:rPr>
              <a:t>Vi kan hurtig lave en masse kopier af det samme emne, så med en print farm kan man nå fra ide til færdig produkt meget hurtiger end med sprøjte støbning.</a:t>
            </a:r>
            <a:endParaRPr b="0" lang="da-DK" sz="2000" spc="-1" strike="noStrike">
              <a:latin typeface="Arial"/>
            </a:endParaRPr>
          </a:p>
          <a:p>
            <a:endParaRPr b="0" lang="da-DK" sz="2000" spc="-1" strike="noStrike">
              <a:latin typeface="Arial"/>
            </a:endParaRPr>
          </a:p>
          <a:p>
            <a:r>
              <a:rPr b="0" lang="da-DK" sz="2000" spc="-1" strike="noStrike">
                <a:latin typeface="Arial"/>
              </a:rPr>
              <a:t>Ekexembel:</a:t>
            </a:r>
            <a:endParaRPr b="0" lang="da-DK" sz="2000" spc="-1" strike="noStrike">
              <a:latin typeface="Arial"/>
            </a:endParaRPr>
          </a:p>
          <a:p>
            <a:r>
              <a:rPr b="0" lang="da-DK" sz="2000" spc="-1" strike="noStrike">
                <a:latin typeface="Arial"/>
              </a:rPr>
              <a:t>Havde en kunde med en spildbakke der manglede et afløb, men det er i noget UNF gevind og var ikke til at finde så jeg måtte måle og tegne en studs til afløbet, den er stadig i brug, CARBONPLA</a:t>
            </a:r>
            <a:endParaRPr b="0" lang="da-DK" sz="20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PlaceHolder 1"/>
          <p:cNvSpPr>
            <a:spLocks noGrp="1"/>
          </p:cNvSpPr>
          <p:nvPr>
            <p:ph type="sldImg"/>
          </p:nvPr>
        </p:nvSpPr>
        <p:spPr>
          <a:xfrm>
            <a:off x="216000" y="812520"/>
            <a:ext cx="7127280" cy="4008960"/>
          </a:xfrm>
          <a:prstGeom prst="rect">
            <a:avLst/>
          </a:prstGeom>
        </p:spPr>
      </p:sp>
      <p:sp>
        <p:nvSpPr>
          <p:cNvPr id="129" name="PlaceHolder 2"/>
          <p:cNvSpPr>
            <a:spLocks noGrp="1"/>
          </p:cNvSpPr>
          <p:nvPr>
            <p:ph type="body"/>
          </p:nvPr>
        </p:nvSpPr>
        <p:spPr>
          <a:xfrm>
            <a:off x="756000" y="5078520"/>
            <a:ext cx="6047640" cy="4811040"/>
          </a:xfrm>
          <a:prstGeom prst="rect">
            <a:avLst/>
          </a:prstGeom>
        </p:spPr>
        <p:txBody>
          <a:bodyPr lIns="0" rIns="0" tIns="0" bIns="0">
            <a:noAutofit/>
          </a:bodyPr>
          <a:p>
            <a:r>
              <a:rPr b="0" lang="da-DK" sz="2000" spc="-1" strike="noStrike">
                <a:latin typeface="Arial"/>
              </a:rPr>
              <a:t>Når man er færdig med sin PCB i kicad, kan man exportere den til FreeCad og her i lave den til STL som vi så har mulighed for at bruge i TinkerCad</a:t>
            </a:r>
            <a:endParaRPr b="0" lang="da-DK" sz="2000" spc="-1" strike="noStrike">
              <a:latin typeface="Arial"/>
            </a:endParaRPr>
          </a:p>
          <a:p>
            <a:endParaRPr b="0" lang="da-DK" sz="2000" spc="-1" strike="noStrike">
              <a:latin typeface="Arial"/>
            </a:endParaRPr>
          </a:p>
          <a:p>
            <a:r>
              <a:rPr b="0" lang="da-DK" sz="2000" spc="-1" strike="noStrike">
                <a:latin typeface="Arial"/>
              </a:rPr>
              <a:t>ThinkerCad er et online værktøj som gør det muligt meget hurtigt, at lave en kasse, det har dog en del brgænsninger.</a:t>
            </a:r>
            <a:endParaRPr b="0" lang="da-DK" sz="2000" spc="-1" strike="noStrike">
              <a:latin typeface="Arial"/>
            </a:endParaRPr>
          </a:p>
          <a:p>
            <a:endParaRPr b="0" lang="da-DK" sz="2000" spc="-1" strike="noStrike">
              <a:latin typeface="Arial"/>
            </a:endParaRPr>
          </a:p>
          <a:p>
            <a:r>
              <a:rPr b="0" lang="da-DK" sz="2000" spc="-1" strike="noStrike">
                <a:latin typeface="Arial"/>
              </a:rPr>
              <a:t>Så jeg vil vise jer hvordan man hurtigt kan lave en kasse i TinkerCad</a:t>
            </a:r>
            <a:endParaRPr b="0" lang="da-DK" sz="20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PlaceHolder 1"/>
          <p:cNvSpPr>
            <a:spLocks noGrp="1"/>
          </p:cNvSpPr>
          <p:nvPr>
            <p:ph type="sldImg"/>
          </p:nvPr>
        </p:nvSpPr>
        <p:spPr>
          <a:xfrm>
            <a:off x="216000" y="812520"/>
            <a:ext cx="7127280" cy="4008960"/>
          </a:xfrm>
          <a:prstGeom prst="rect">
            <a:avLst/>
          </a:prstGeom>
        </p:spPr>
      </p:sp>
      <p:sp>
        <p:nvSpPr>
          <p:cNvPr id="131" name="PlaceHolder 2"/>
          <p:cNvSpPr>
            <a:spLocks noGrp="1"/>
          </p:cNvSpPr>
          <p:nvPr>
            <p:ph type="body"/>
          </p:nvPr>
        </p:nvSpPr>
        <p:spPr>
          <a:xfrm>
            <a:off x="756000" y="5078520"/>
            <a:ext cx="6047640" cy="4811040"/>
          </a:xfrm>
          <a:prstGeom prst="rect">
            <a:avLst/>
          </a:prstGeom>
        </p:spPr>
        <p:txBody>
          <a:bodyPr lIns="0" rIns="0" tIns="0" bIns="0">
            <a:noAutofit/>
          </a:bodyPr>
          <a:p>
            <a:r>
              <a:rPr b="0" lang="da-DK" sz="2000" spc="-1" strike="noStrike">
                <a:latin typeface="Arial"/>
              </a:rPr>
              <a:t>Cura, er gratis og nemt at bruge, der findes en masse ander slicer der også virker men jeg har kun erfaring med Cura</a:t>
            </a:r>
            <a:endParaRPr b="0" lang="da-DK" sz="2000" spc="-1" strike="noStrike">
              <a:latin typeface="Arial"/>
            </a:endParaRPr>
          </a:p>
          <a:p>
            <a:endParaRPr b="0" lang="da-DK" sz="2000" spc="-1" strike="noStrike">
              <a:latin typeface="Arial"/>
            </a:endParaRPr>
          </a:p>
          <a:p>
            <a:r>
              <a:rPr b="0" lang="da-DK" sz="2000" spc="-1" strike="noStrike">
                <a:latin typeface="Arial"/>
              </a:rPr>
              <a:t>En hurtig gennemgang </a:t>
            </a:r>
            <a:endParaRPr b="0" lang="da-DK" sz="2000" spc="-1" strike="noStrike">
              <a:latin typeface="Arial"/>
            </a:endParaRPr>
          </a:p>
          <a:p>
            <a:endParaRPr b="0" lang="da-DK" sz="20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PlaceHolder 1"/>
          <p:cNvSpPr>
            <a:spLocks noGrp="1"/>
          </p:cNvSpPr>
          <p:nvPr>
            <p:ph type="sldImg"/>
          </p:nvPr>
        </p:nvSpPr>
        <p:spPr>
          <a:xfrm>
            <a:off x="216000" y="812520"/>
            <a:ext cx="7127280" cy="4008960"/>
          </a:xfrm>
          <a:prstGeom prst="rect">
            <a:avLst/>
          </a:prstGeom>
        </p:spPr>
      </p:sp>
      <p:sp>
        <p:nvSpPr>
          <p:cNvPr id="133" name="PlaceHolder 2"/>
          <p:cNvSpPr>
            <a:spLocks noGrp="1"/>
          </p:cNvSpPr>
          <p:nvPr>
            <p:ph type="body"/>
          </p:nvPr>
        </p:nvSpPr>
        <p:spPr>
          <a:xfrm>
            <a:off x="756000" y="5078520"/>
            <a:ext cx="6047640" cy="4811040"/>
          </a:xfrm>
          <a:prstGeom prst="rect">
            <a:avLst/>
          </a:prstGeom>
        </p:spPr>
        <p:txBody>
          <a:bodyPr lIns="0" rIns="0" tIns="0" bIns="0">
            <a:noAutofit/>
          </a:bodyPr>
          <a:p>
            <a:r>
              <a:rPr b="0" lang="da-DK" sz="2000" spc="-1" strike="noStrike">
                <a:latin typeface="Arial"/>
              </a:rPr>
              <a:t>FFF printer er bare en forvokset limpistol, ved varme smelter den matriale, som den så ligger i lag og der ved danner en figur.</a:t>
            </a:r>
            <a:endParaRPr b="0" lang="da-DK" sz="2000" spc="-1" strike="noStrike">
              <a:latin typeface="Arial"/>
            </a:endParaRPr>
          </a:p>
          <a:p>
            <a:endParaRPr b="0" lang="da-DK" sz="2000" spc="-1" strike="noStrike">
              <a:latin typeface="Arial"/>
            </a:endParaRPr>
          </a:p>
          <a:p>
            <a:r>
              <a:rPr b="0" lang="da-DK" sz="2000" spc="-1" strike="noStrike">
                <a:latin typeface="Arial"/>
              </a:rPr>
              <a:t>Der findes et hav af matrialer som kan bruges, PLA, PTEG, NYLON, ABS osv..</a:t>
            </a:r>
            <a:endParaRPr b="0" lang="da-DK" sz="2000" spc="-1" strike="noStrike">
              <a:latin typeface="Arial"/>
            </a:endParaRPr>
          </a:p>
          <a:p>
            <a:r>
              <a:rPr b="0" lang="da-DK" sz="2000" spc="-1" strike="noStrike">
                <a:latin typeface="Arial"/>
              </a:rPr>
              <a:t>De har alle forskellig styrker og hålbarhed.</a:t>
            </a:r>
            <a:endParaRPr b="0" lang="da-DK" sz="2000" spc="-1" strike="noStrike">
              <a:latin typeface="Arial"/>
            </a:endParaRPr>
          </a:p>
          <a:p>
            <a:endParaRPr b="0" lang="da-DK" sz="2000" spc="-1" strike="noStrike">
              <a:latin typeface="Arial"/>
            </a:endParaRPr>
          </a:p>
          <a:p>
            <a:r>
              <a:rPr b="0" lang="da-DK" sz="2000" spc="-1" strike="noStrike">
                <a:latin typeface="Arial"/>
              </a:rPr>
              <a:t>Overfladen på printeren, kan også nogen gange være en udfordin, der findes mange måder at få tingene til at hænge fast på, jeg har brugt en del forskællige produkter men er også endt med at finde den rigtige vej..</a:t>
            </a:r>
            <a:endParaRPr b="0" lang="da-DK" sz="20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PlaceHolder 1"/>
          <p:cNvSpPr>
            <a:spLocks noGrp="1"/>
          </p:cNvSpPr>
          <p:nvPr>
            <p:ph type="sldImg"/>
          </p:nvPr>
        </p:nvSpPr>
        <p:spPr>
          <a:xfrm>
            <a:off x="216000" y="812520"/>
            <a:ext cx="7127280" cy="4008960"/>
          </a:xfrm>
          <a:prstGeom prst="rect">
            <a:avLst/>
          </a:prstGeom>
        </p:spPr>
      </p:sp>
      <p:sp>
        <p:nvSpPr>
          <p:cNvPr id="135" name="PlaceHolder 2"/>
          <p:cNvSpPr>
            <a:spLocks noGrp="1"/>
          </p:cNvSpPr>
          <p:nvPr>
            <p:ph type="body"/>
          </p:nvPr>
        </p:nvSpPr>
        <p:spPr>
          <a:xfrm>
            <a:off x="756000" y="5078520"/>
            <a:ext cx="6047640" cy="4811040"/>
          </a:xfrm>
          <a:prstGeom prst="rect">
            <a:avLst/>
          </a:prstGeom>
        </p:spPr>
        <p:txBody>
          <a:bodyPr lIns="0" rIns="0" tIns="0" bIns="0">
            <a:noAutofit/>
          </a:bodyPr>
          <a:p>
            <a:r>
              <a:rPr b="0" lang="da-DK" sz="2000" spc="-1" strike="noStrike">
                <a:latin typeface="Arial"/>
              </a:rPr>
              <a:t>Detalje graden er meget højere</a:t>
            </a:r>
            <a:endParaRPr b="0" lang="da-DK" sz="2000" spc="-1" strike="noStrike">
              <a:latin typeface="Arial"/>
            </a:endParaRPr>
          </a:p>
          <a:p>
            <a:endParaRPr b="0" lang="da-DK" sz="2000" spc="-1" strike="noStrike">
              <a:latin typeface="Arial"/>
            </a:endParaRPr>
          </a:p>
          <a:p>
            <a:r>
              <a:rPr b="0" lang="da-DK" sz="2000" spc="-1" strike="noStrike">
                <a:latin typeface="Arial"/>
              </a:rPr>
              <a:t>DLP-SLA dicital projekter</a:t>
            </a:r>
            <a:endParaRPr b="0" lang="da-DK" sz="2000" spc="-1" strike="noStrike">
              <a:latin typeface="Arial"/>
            </a:endParaRPr>
          </a:p>
          <a:p>
            <a:r>
              <a:rPr b="0" lang="da-DK" sz="2000" spc="-1" strike="noStrike">
                <a:latin typeface="Arial"/>
              </a:rPr>
              <a:t>	</a:t>
            </a:r>
            <a:r>
              <a:rPr b="0" lang="da-DK" sz="2000" spc="-1" strike="noStrike">
                <a:latin typeface="Arial"/>
              </a:rPr>
              <a:t>Alt efter pris er kvalitetet der efter</a:t>
            </a:r>
            <a:endParaRPr b="0" lang="da-DK" sz="2000" spc="-1" strike="noStrike">
              <a:latin typeface="Arial"/>
            </a:endParaRPr>
          </a:p>
          <a:p>
            <a:endParaRPr b="0" lang="da-DK" sz="2000" spc="-1" strike="noStrike">
              <a:latin typeface="Arial"/>
            </a:endParaRPr>
          </a:p>
          <a:p>
            <a:r>
              <a:rPr b="0" lang="da-DK" sz="2000" spc="-1" strike="noStrike">
                <a:latin typeface="Arial"/>
              </a:rPr>
              <a:t>SLA Laser </a:t>
            </a:r>
            <a:endParaRPr b="0" lang="da-DK" sz="2000" spc="-1" strike="noStrike">
              <a:latin typeface="Arial"/>
            </a:endParaRPr>
          </a:p>
          <a:p>
            <a:r>
              <a:rPr b="0" lang="da-DK" sz="2000" spc="-1" strike="noStrike">
                <a:latin typeface="Arial"/>
              </a:rPr>
              <a:t>	</a:t>
            </a:r>
            <a:r>
              <a:rPr b="0" lang="da-DK" sz="2000" spc="-1" strike="noStrike">
                <a:latin typeface="Arial"/>
              </a:rPr>
              <a:t>Jo bedre en laser jo højere detalje grad</a:t>
            </a:r>
            <a:endParaRPr b="0" lang="da-DK" sz="2000" spc="-1" strike="noStrike">
              <a:latin typeface="Arial"/>
            </a:endParaRPr>
          </a:p>
          <a:p>
            <a:r>
              <a:rPr b="0" lang="da-DK" sz="2000" spc="-1" strike="noStrike">
                <a:latin typeface="Arial"/>
              </a:rPr>
              <a:t>	</a:t>
            </a:r>
            <a:r>
              <a:rPr b="0" lang="da-DK" sz="2000" spc="-1" strike="noStrike">
                <a:latin typeface="Arial"/>
              </a:rPr>
              <a:t>jo længere laseren skal bevæge sig jo længere </a:t>
            </a:r>
            <a:r>
              <a:rPr b="0" lang="da-DK" sz="2000" spc="-1" strike="noStrike">
                <a:latin typeface="Arial"/>
              </a:rPr>
              <a:t>	</a:t>
            </a:r>
            <a:r>
              <a:rPr b="0" lang="da-DK" sz="2000" spc="-1" strike="noStrike">
                <a:latin typeface="Arial"/>
              </a:rPr>
              <a:t>tid tager et ptint.</a:t>
            </a:r>
            <a:endParaRPr b="0" lang="da-DK" sz="2000" spc="-1" strike="noStrike">
              <a:latin typeface="Arial"/>
            </a:endParaRPr>
          </a:p>
          <a:p>
            <a:endParaRPr b="0" lang="da-DK" sz="2000" spc="-1" strike="noStrike">
              <a:latin typeface="Arial"/>
            </a:endParaRPr>
          </a:p>
          <a:p>
            <a:r>
              <a:rPr b="0" lang="da-DK" sz="2000" spc="-1" strike="noStrike">
                <a:latin typeface="Arial"/>
              </a:rPr>
              <a:t>MSLA LCD UV backlkight</a:t>
            </a:r>
            <a:endParaRPr b="0" lang="da-DK" sz="2000" spc="-1" strike="noStrike">
              <a:latin typeface="Arial"/>
            </a:endParaRPr>
          </a:p>
          <a:p>
            <a:r>
              <a:rPr b="0" lang="da-DK" sz="2000" spc="-1" strike="noStrike">
                <a:latin typeface="Arial"/>
              </a:rPr>
              <a:t>	</a:t>
            </a:r>
            <a:r>
              <a:rPr b="0" lang="da-DK" sz="2000" spc="-1" strike="noStrike">
                <a:latin typeface="Arial"/>
              </a:rPr>
              <a:t>Det igen pris og kvalitet hænger sammen.</a:t>
            </a:r>
            <a:endParaRPr b="0" lang="da-DK" sz="2000" spc="-1" strike="noStrike">
              <a:latin typeface="Arial"/>
            </a:endParaRPr>
          </a:p>
          <a:p>
            <a:r>
              <a:rPr b="0" lang="da-DK" sz="2000" spc="-1" strike="noStrike">
                <a:latin typeface="Arial"/>
              </a:rPr>
              <a:t>	</a:t>
            </a:r>
            <a:r>
              <a:rPr b="0" lang="da-DK" sz="2000" spc="-1" strike="noStrike">
                <a:latin typeface="Arial"/>
              </a:rPr>
              <a:t>Brander ud efter tid</a:t>
            </a:r>
            <a:endParaRPr b="0" lang="da-DK" sz="2000" spc="-1" strike="noStrike">
              <a:latin typeface="Arial"/>
            </a:endParaRPr>
          </a:p>
          <a:p>
            <a:r>
              <a:rPr b="0" lang="da-DK" sz="2000" spc="-1" strike="noStrike">
                <a:latin typeface="Arial"/>
              </a:rPr>
              <a:t>	</a:t>
            </a:r>
            <a:endParaRPr b="0" lang="da-DK"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a-DK" sz="4400" spc="-1" strike="noStrike">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da-DK" sz="3200" spc="-1" strike="noStrike">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da-DK"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a-DK"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da-DK"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da-DK" sz="3200" spc="-1" strike="noStrike">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da-DK" sz="3200" spc="-1" strike="noStrike">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da-DK"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a-DK" sz="4400" spc="-1" strike="noStrike">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da-DK" sz="3200" spc="-1" strike="noStrike">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da-DK" sz="3200" spc="-1" strike="noStrike">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da-DK" sz="3200" spc="-1" strike="noStrike">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da-DK" sz="3200" spc="-1" strike="noStrike">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da-DK" sz="3200" spc="-1" strike="noStrike">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da-DK"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a-DK" sz="4400" spc="-1" strike="noStrike">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da-DK"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a-DK" sz="4400" spc="-1" strike="noStrike">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normAutofit/>
          </a:bodyPr>
          <a:p>
            <a:endParaRPr b="0" lang="da-DK"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a-DK" sz="4400" spc="-1" strike="noStrike">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rIns="0" tIns="0" bIns="0">
            <a:normAutofit/>
          </a:bodyPr>
          <a:p>
            <a:endParaRPr b="0" lang="da-DK" sz="3200" spc="-1" strike="noStrike">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rIns="0" tIns="0" bIns="0">
            <a:normAutofit/>
          </a:bodyPr>
          <a:p>
            <a:endParaRPr b="0" lang="da-DK"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a-DK"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da-DK"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a-DK" sz="4400" spc="-1" strike="noStrike">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normAutofit/>
          </a:bodyPr>
          <a:p>
            <a:endParaRPr b="0" lang="da-DK" sz="3200" spc="-1" strike="noStrike">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da-DK" sz="3200" spc="-1" strike="noStrike">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rIns="0" tIns="0" bIns="0">
            <a:normAutofit/>
          </a:bodyPr>
          <a:p>
            <a:endParaRPr b="0" lang="da-DK"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a-DK"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da-DK"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a-DK" sz="4400" spc="-1" strike="noStrike">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0" lang="da-DK" sz="3200" spc="-1" strike="noStrike">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normAutofit/>
          </a:bodyPr>
          <a:p>
            <a:endParaRPr b="0" lang="da-DK" sz="3200" spc="-1" strike="noStrike">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normAutofit/>
          </a:bodyPr>
          <a:p>
            <a:endParaRPr b="0" lang="da-DK"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a-DK" sz="4400" spc="-1" strike="noStrike">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da-DK" sz="3200" spc="-1" strike="noStrike">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da-DK" sz="3200" spc="-1" strike="noStrike">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rIns="0" tIns="0" bIns="0">
            <a:normAutofit/>
          </a:bodyPr>
          <a:p>
            <a:endParaRPr b="0" lang="da-DK"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a-DK" sz="4400" spc="-1" strike="noStrike">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rIns="0" tIns="0" bIns="0">
            <a:normAutofit/>
          </a:bodyPr>
          <a:p>
            <a:endParaRPr b="0" lang="da-DK" sz="3200" spc="-1" strike="noStrike">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rIns="0" tIns="0" bIns="0">
            <a:normAutofit/>
          </a:bodyPr>
          <a:p>
            <a:endParaRPr b="0" lang="da-DK"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a-DK" sz="4400" spc="-1" strike="noStrike">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da-DK" sz="3200" spc="-1" strike="noStrike">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da-DK" sz="3200" spc="-1" strike="noStrike">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rIns="0" tIns="0" bIns="0">
            <a:normAutofit/>
          </a:bodyPr>
          <a:p>
            <a:endParaRPr b="0" lang="da-DK" sz="3200" spc="-1" strike="noStrike">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rIns="0" tIns="0" bIns="0">
            <a:normAutofit/>
          </a:bodyPr>
          <a:p>
            <a:endParaRPr b="0" lang="da-DK"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a-DK" sz="4400" spc="-1" strike="noStrike">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rIns="0" tIns="0" bIns="0">
            <a:normAutofit/>
          </a:bodyPr>
          <a:p>
            <a:endParaRPr b="0" lang="da-DK" sz="3200" spc="-1" strike="noStrike">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rIns="0" tIns="0" bIns="0">
            <a:normAutofit/>
          </a:bodyPr>
          <a:p>
            <a:endParaRPr b="0" lang="da-DK" sz="3200" spc="-1" strike="noStrike">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rIns="0" tIns="0" bIns="0">
            <a:normAutofit/>
          </a:bodyPr>
          <a:p>
            <a:endParaRPr b="0" lang="da-DK" sz="3200" spc="-1" strike="noStrike">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rIns="0" tIns="0" bIns="0">
            <a:normAutofit/>
          </a:bodyPr>
          <a:p>
            <a:endParaRPr b="0" lang="da-DK" sz="3200" spc="-1" strike="noStrike">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rIns="0" tIns="0" bIns="0">
            <a:normAutofit/>
          </a:bodyPr>
          <a:p>
            <a:endParaRPr b="0" lang="da-DK" sz="3200" spc="-1" strike="noStrike">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rIns="0" tIns="0" bIns="0">
            <a:normAutofit/>
          </a:bodyPr>
          <a:p>
            <a:endParaRPr b="0" lang="da-DK"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a-DK" sz="4400" spc="-1" strike="noStrike">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da-DK"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a-DK" sz="4400" spc="-1" strike="noStrike">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da-DK" sz="3200" spc="-1" strike="noStrike">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da-DK"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a-DK"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da-DK"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a-DK" sz="4400" spc="-1" strike="noStrike">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da-DK"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da-DK" sz="3200" spc="-1" strike="noStrike">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da-DK"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a-DK" sz="4400" spc="-1" strike="noStrike">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da-DK" sz="3200" spc="-1" strike="noStrike">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da-DK" sz="3200" spc="-1" strike="noStrike">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da-DK"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a-DK"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da-DK"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da-DK" sz="3200" spc="-1" strike="noStrike">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da-DK"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da-DK" sz="4400" spc="-1" strike="noStrike">
                <a:latin typeface="Arial"/>
              </a:rPr>
              <a:t>Click to edit the title text format</a:t>
            </a:r>
            <a:endParaRPr b="0" lang="da-DK" sz="44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da-DK" sz="3200" spc="-1" strike="noStrike">
                <a:latin typeface="Arial"/>
              </a:rPr>
              <a:t>Click to edit the outline text format</a:t>
            </a:r>
            <a:endParaRPr b="0" lang="da-DK" sz="3200" spc="-1" strike="noStrike">
              <a:latin typeface="Arial"/>
            </a:endParaRPr>
          </a:p>
          <a:p>
            <a:pPr lvl="1" marL="864000" indent="-324000">
              <a:spcBef>
                <a:spcPts val="1134"/>
              </a:spcBef>
              <a:buClr>
                <a:srgbClr val="ffffff"/>
              </a:buClr>
              <a:buSzPct val="75000"/>
              <a:buFont typeface="Symbol" charset="2"/>
              <a:buChar char=""/>
            </a:pPr>
            <a:r>
              <a:rPr b="0" lang="da-DK" sz="2800" spc="-1" strike="noStrike">
                <a:latin typeface="Arial"/>
              </a:rPr>
              <a:t>Second Outline Level</a:t>
            </a:r>
            <a:endParaRPr b="0" lang="da-DK" sz="2800" spc="-1" strike="noStrike">
              <a:latin typeface="Arial"/>
            </a:endParaRPr>
          </a:p>
          <a:p>
            <a:pPr lvl="2" marL="1296000" indent="-288000">
              <a:spcBef>
                <a:spcPts val="850"/>
              </a:spcBef>
              <a:buClr>
                <a:srgbClr val="ffffff"/>
              </a:buClr>
              <a:buSzPct val="45000"/>
              <a:buFont typeface="Wingdings" charset="2"/>
              <a:buChar char=""/>
            </a:pPr>
            <a:r>
              <a:rPr b="0" lang="da-DK" sz="2400" spc="-1" strike="noStrike">
                <a:latin typeface="Arial"/>
              </a:rPr>
              <a:t>Third Outline Level</a:t>
            </a:r>
            <a:endParaRPr b="0" lang="da-DK" sz="2400" spc="-1" strike="noStrike">
              <a:latin typeface="Arial"/>
            </a:endParaRPr>
          </a:p>
          <a:p>
            <a:pPr lvl="3" marL="1728000" indent="-216000">
              <a:spcBef>
                <a:spcPts val="567"/>
              </a:spcBef>
              <a:buClr>
                <a:srgbClr val="ffffff"/>
              </a:buClr>
              <a:buSzPct val="75000"/>
              <a:buFont typeface="Symbol" charset="2"/>
              <a:buChar char=""/>
            </a:pPr>
            <a:r>
              <a:rPr b="0" lang="da-DK" sz="2000" spc="-1" strike="noStrike">
                <a:latin typeface="Arial"/>
              </a:rPr>
              <a:t>Fourth Outline Level</a:t>
            </a:r>
            <a:endParaRPr b="0" lang="da-DK" sz="2000" spc="-1" strike="noStrike">
              <a:latin typeface="Arial"/>
            </a:endParaRPr>
          </a:p>
          <a:p>
            <a:pPr lvl="4" marL="2160000" indent="-216000">
              <a:spcBef>
                <a:spcPts val="283"/>
              </a:spcBef>
              <a:buClr>
                <a:srgbClr val="ffffff"/>
              </a:buClr>
              <a:buSzPct val="45000"/>
              <a:buFont typeface="Wingdings" charset="2"/>
              <a:buChar char=""/>
            </a:pPr>
            <a:r>
              <a:rPr b="0" lang="da-DK" sz="2000" spc="-1" strike="noStrike">
                <a:latin typeface="Arial"/>
              </a:rPr>
              <a:t>Fifth Outline Level</a:t>
            </a:r>
            <a:endParaRPr b="0" lang="da-DK" sz="2000" spc="-1" strike="noStrike">
              <a:latin typeface="Arial"/>
            </a:endParaRPr>
          </a:p>
          <a:p>
            <a:pPr lvl="5" marL="2592000" indent="-216000">
              <a:spcBef>
                <a:spcPts val="283"/>
              </a:spcBef>
              <a:buClr>
                <a:srgbClr val="ffffff"/>
              </a:buClr>
              <a:buSzPct val="45000"/>
              <a:buFont typeface="Wingdings" charset="2"/>
              <a:buChar char=""/>
            </a:pPr>
            <a:r>
              <a:rPr b="0" lang="da-DK" sz="2000" spc="-1" strike="noStrike">
                <a:latin typeface="Arial"/>
              </a:rPr>
              <a:t>Sixth Outline Level</a:t>
            </a:r>
            <a:endParaRPr b="0" lang="da-DK" sz="2000" spc="-1" strike="noStrike">
              <a:latin typeface="Arial"/>
            </a:endParaRPr>
          </a:p>
          <a:p>
            <a:pPr lvl="6" marL="3024000" indent="-216000">
              <a:spcBef>
                <a:spcPts val="283"/>
              </a:spcBef>
              <a:buClr>
                <a:srgbClr val="ffffff"/>
              </a:buClr>
              <a:buSzPct val="45000"/>
              <a:buFont typeface="Wingdings" charset="2"/>
              <a:buChar char=""/>
            </a:pPr>
            <a:r>
              <a:rPr b="0" lang="da-DK" sz="2000" spc="-1" strike="noStrike">
                <a:latin typeface="Arial"/>
              </a:rPr>
              <a:t>Seventh Outline Level</a:t>
            </a:r>
            <a:endParaRPr b="0" lang="da-DK"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da-DK" sz="4400" spc="-1" strike="noStrike">
                <a:latin typeface="Arial"/>
              </a:rPr>
              <a:t>Click to edit the title text format</a:t>
            </a:r>
            <a:endParaRPr b="0" lang="da-DK" sz="4400" spc="-1" strike="noStrike">
              <a:latin typeface="Arial"/>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da-DK" sz="3200" spc="-1" strike="noStrike">
                <a:latin typeface="Arial"/>
              </a:rPr>
              <a:t>Click to edit the outline text format</a:t>
            </a:r>
            <a:endParaRPr b="0" lang="da-DK" sz="3200" spc="-1" strike="noStrike">
              <a:latin typeface="Arial"/>
            </a:endParaRPr>
          </a:p>
          <a:p>
            <a:pPr lvl="1" marL="864000" indent="-324000">
              <a:spcBef>
                <a:spcPts val="1134"/>
              </a:spcBef>
              <a:buClr>
                <a:srgbClr val="ffffff"/>
              </a:buClr>
              <a:buSzPct val="75000"/>
              <a:buFont typeface="Symbol" charset="2"/>
              <a:buChar char=""/>
            </a:pPr>
            <a:r>
              <a:rPr b="0" lang="da-DK" sz="2800" spc="-1" strike="noStrike">
                <a:latin typeface="Arial"/>
              </a:rPr>
              <a:t>Second Outline Level</a:t>
            </a:r>
            <a:endParaRPr b="0" lang="da-DK" sz="2800" spc="-1" strike="noStrike">
              <a:latin typeface="Arial"/>
            </a:endParaRPr>
          </a:p>
          <a:p>
            <a:pPr lvl="2" marL="1296000" indent="-288000">
              <a:spcBef>
                <a:spcPts val="850"/>
              </a:spcBef>
              <a:buClr>
                <a:srgbClr val="ffffff"/>
              </a:buClr>
              <a:buSzPct val="45000"/>
              <a:buFont typeface="Wingdings" charset="2"/>
              <a:buChar char=""/>
            </a:pPr>
            <a:r>
              <a:rPr b="0" lang="da-DK" sz="2400" spc="-1" strike="noStrike">
                <a:latin typeface="Arial"/>
              </a:rPr>
              <a:t>Third Outline Level</a:t>
            </a:r>
            <a:endParaRPr b="0" lang="da-DK" sz="2400" spc="-1" strike="noStrike">
              <a:latin typeface="Arial"/>
            </a:endParaRPr>
          </a:p>
          <a:p>
            <a:pPr lvl="3" marL="1728000" indent="-216000">
              <a:spcBef>
                <a:spcPts val="567"/>
              </a:spcBef>
              <a:buClr>
                <a:srgbClr val="ffffff"/>
              </a:buClr>
              <a:buSzPct val="75000"/>
              <a:buFont typeface="Symbol" charset="2"/>
              <a:buChar char=""/>
            </a:pPr>
            <a:r>
              <a:rPr b="0" lang="da-DK" sz="2000" spc="-1" strike="noStrike">
                <a:latin typeface="Arial"/>
              </a:rPr>
              <a:t>Fourth Outline Level</a:t>
            </a:r>
            <a:endParaRPr b="0" lang="da-DK" sz="2000" spc="-1" strike="noStrike">
              <a:latin typeface="Arial"/>
            </a:endParaRPr>
          </a:p>
          <a:p>
            <a:pPr lvl="4" marL="2160000" indent="-216000">
              <a:spcBef>
                <a:spcPts val="283"/>
              </a:spcBef>
              <a:buClr>
                <a:srgbClr val="ffffff"/>
              </a:buClr>
              <a:buSzPct val="45000"/>
              <a:buFont typeface="Wingdings" charset="2"/>
              <a:buChar char=""/>
            </a:pPr>
            <a:r>
              <a:rPr b="0" lang="da-DK" sz="2000" spc="-1" strike="noStrike">
                <a:latin typeface="Arial"/>
              </a:rPr>
              <a:t>Fifth Outline Level</a:t>
            </a:r>
            <a:endParaRPr b="0" lang="da-DK" sz="2000" spc="-1" strike="noStrike">
              <a:latin typeface="Arial"/>
            </a:endParaRPr>
          </a:p>
          <a:p>
            <a:pPr lvl="5" marL="2592000" indent="-216000">
              <a:spcBef>
                <a:spcPts val="283"/>
              </a:spcBef>
              <a:buClr>
                <a:srgbClr val="ffffff"/>
              </a:buClr>
              <a:buSzPct val="45000"/>
              <a:buFont typeface="Wingdings" charset="2"/>
              <a:buChar char=""/>
            </a:pPr>
            <a:r>
              <a:rPr b="0" lang="da-DK" sz="2000" spc="-1" strike="noStrike">
                <a:latin typeface="Arial"/>
              </a:rPr>
              <a:t>Sixth Outline Level</a:t>
            </a:r>
            <a:endParaRPr b="0" lang="da-DK" sz="2000" spc="-1" strike="noStrike">
              <a:latin typeface="Arial"/>
            </a:endParaRPr>
          </a:p>
          <a:p>
            <a:pPr lvl="6" marL="3024000" indent="-216000">
              <a:spcBef>
                <a:spcPts val="283"/>
              </a:spcBef>
              <a:buClr>
                <a:srgbClr val="ffffff"/>
              </a:buClr>
              <a:buSzPct val="45000"/>
              <a:buFont typeface="Wingdings" charset="2"/>
              <a:buChar char=""/>
            </a:pPr>
            <a:r>
              <a:rPr b="0" lang="da-DK" sz="2000" spc="-1" strike="noStrike">
                <a:latin typeface="Arial"/>
              </a:rPr>
              <a:t>Seventh Outline Level</a:t>
            </a:r>
            <a:endParaRPr b="0" lang="da-DK"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slideLayout" Target="../slideLayouts/slideLayout1.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image" Target="../media/image22.png"/><Relationship Id="rId3" Type="http://schemas.openxmlformats.org/officeDocument/2006/relationships/slideLayout" Target="../slideLayouts/slideLayout13.xml"/><Relationship Id="rId4" Type="http://schemas.openxmlformats.org/officeDocument/2006/relationships/notesSlide" Target="../notesSlides/notesSlide10.xml"/>
</Relationships>
</file>

<file path=ppt/slides/_rels/slide2.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png"/><Relationship Id="rId3" Type="http://schemas.openxmlformats.org/officeDocument/2006/relationships/slideLayout" Target="../slideLayouts/slideLayout13.xml"/><Relationship Id="rId4"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7.png"/><Relationship Id="rId3" Type="http://schemas.openxmlformats.org/officeDocument/2006/relationships/slideLayout" Target="../slideLayouts/slideLayout13.xml"/><Relationship Id="rId4"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image" Target="../media/image9.png"/><Relationship Id="rId3"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image" Target="../media/image11.png"/><Relationship Id="rId3"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image" Target="../media/image13.png"/><Relationship Id="rId3" Type="http://schemas.openxmlformats.org/officeDocument/2006/relationships/slideLayout" Target="../slideLayouts/slideLayout13.xml"/><Relationship Id="rId4"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13.xml"/><Relationship Id="rId5"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slideLayout" Target="../slideLayouts/slideLayout13.xml"/><Relationship Id="rId6"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82" name="Picture 5" descr="Et billede, der indeholder udendørs genstand&#10;&#10;Automatisk genereret beskrivelse"/>
          <p:cNvPicPr/>
          <p:nvPr/>
        </p:nvPicPr>
        <p:blipFill>
          <a:blip r:embed="rId1">
            <a:alphaModFix amt="40000"/>
          </a:blip>
          <a:srcRect l="5169" t="0" r="3274" b="0"/>
          <a:stretch/>
        </p:blipFill>
        <p:spPr>
          <a:xfrm>
            <a:off x="0" y="0"/>
            <a:ext cx="12190680" cy="6856560"/>
          </a:xfrm>
          <a:prstGeom prst="rect">
            <a:avLst/>
          </a:prstGeom>
          <a:ln w="0">
            <a:noFill/>
          </a:ln>
        </p:spPr>
      </p:pic>
      <p:sp>
        <p:nvSpPr>
          <p:cNvPr id="83" name="TextShape 1"/>
          <p:cNvSpPr/>
          <p:nvPr/>
        </p:nvSpPr>
        <p:spPr>
          <a:xfrm>
            <a:off x="2590920" y="1680120"/>
            <a:ext cx="7008480" cy="2286720"/>
          </a:xfrm>
          <a:prstGeom prst="rect">
            <a:avLst/>
          </a:prstGeom>
          <a:noFill/>
          <a:ln w="0">
            <a:noFill/>
          </a:ln>
        </p:spPr>
        <p:style>
          <a:lnRef idx="0"/>
          <a:fillRef idx="0"/>
          <a:effectRef idx="0"/>
          <a:fontRef idx="minor"/>
        </p:style>
        <p:txBody>
          <a:bodyPr lIns="90000" rIns="90000" tIns="45000" bIns="45000" anchor="b">
            <a:normAutofit/>
          </a:bodyPr>
          <a:p>
            <a:pPr>
              <a:lnSpc>
                <a:spcPct val="90000"/>
              </a:lnSpc>
            </a:pPr>
            <a:r>
              <a:rPr b="0" lang="en-GB" sz="7200" spc="-1" strike="noStrike">
                <a:solidFill>
                  <a:srgbClr val="ffffff"/>
                </a:solidFill>
                <a:latin typeface="Calibri Light"/>
                <a:ea typeface="DejaVu Sans"/>
              </a:rPr>
              <a:t>3D Print intro</a:t>
            </a:r>
            <a:endParaRPr b="0" lang="da-DK" sz="7200" spc="-1" strike="noStrike">
              <a:latin typeface="Arial"/>
            </a:endParaRPr>
          </a:p>
        </p:txBody>
      </p:sp>
      <p:sp>
        <p:nvSpPr>
          <p:cNvPr id="84" name="TextShape 2"/>
          <p:cNvSpPr/>
          <p:nvPr/>
        </p:nvSpPr>
        <p:spPr>
          <a:xfrm>
            <a:off x="2590920" y="3968640"/>
            <a:ext cx="7008480" cy="783720"/>
          </a:xfrm>
          <a:prstGeom prst="rect">
            <a:avLst/>
          </a:prstGeom>
          <a:noFill/>
          <a:ln w="0">
            <a:noFill/>
          </a:ln>
        </p:spPr>
        <p:style>
          <a:lnRef idx="0"/>
          <a:fillRef idx="0"/>
          <a:effectRef idx="0"/>
          <a:fontRef idx="minor"/>
        </p:style>
        <p:txBody>
          <a:bodyPr lIns="90000" rIns="90000" tIns="45000" bIns="45000">
            <a:normAutofit/>
          </a:bodyPr>
          <a:p>
            <a:pPr>
              <a:lnSpc>
                <a:spcPct val="90000"/>
              </a:lnSpc>
              <a:spcBef>
                <a:spcPts val="1001"/>
              </a:spcBef>
              <a:tabLst>
                <a:tab algn="l" pos="0"/>
              </a:tabLst>
            </a:pPr>
            <a:r>
              <a:rPr b="0" lang="en-GB" sz="2400" spc="-1" strike="noStrike">
                <a:solidFill>
                  <a:srgbClr val="ffffff"/>
                </a:solidFill>
                <a:latin typeface="Calibri"/>
                <a:ea typeface="DejaVu Sans"/>
              </a:rPr>
              <a:t>Sådan kommer du I gang fra A til Z</a:t>
            </a:r>
            <a:endParaRPr b="0" lang="da-DK" sz="2400" spc="-1" strike="noStrike">
              <a:latin typeface="Arial"/>
            </a:endParaRPr>
          </a:p>
        </p:txBody>
      </p:sp>
      <p:pic>
        <p:nvPicPr>
          <p:cNvPr id="85" name="Picture 4" descr="Et billede, der indeholder elektronik&#10;&#10;Automatisk genereret beskrivelse"/>
          <p:cNvPicPr/>
          <p:nvPr/>
        </p:nvPicPr>
        <p:blipFill>
          <a:blip r:embed="rId2"/>
          <a:srcRect l="15066" t="0" r="17024" b="-6"/>
          <a:stretch/>
        </p:blipFill>
        <p:spPr>
          <a:xfrm>
            <a:off x="933840" y="911160"/>
            <a:ext cx="2033280" cy="1796400"/>
          </a:xfrm>
          <a:prstGeom prst="rect">
            <a:avLst/>
          </a:prstGeom>
          <a:ln w="63500">
            <a:solidFill>
              <a:srgbClr val="000000">
                <a:alpha val="80000"/>
              </a:srgbClr>
            </a:solidFill>
            <a:round/>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8" name="Picture 5" descr="Et billede, der indeholder udendørs genstand&#10;&#10;Automatisk genereret beskrivelse"/>
          <p:cNvPicPr/>
          <p:nvPr/>
        </p:nvPicPr>
        <p:blipFill>
          <a:blip r:embed="rId1">
            <a:alphaModFix amt="40000"/>
          </a:blip>
          <a:srcRect l="5169" t="0" r="3274" b="0"/>
          <a:stretch/>
        </p:blipFill>
        <p:spPr>
          <a:xfrm>
            <a:off x="0" y="0"/>
            <a:ext cx="12190680" cy="6856560"/>
          </a:xfrm>
          <a:prstGeom prst="rect">
            <a:avLst/>
          </a:prstGeom>
          <a:ln w="0">
            <a:noFill/>
          </a:ln>
        </p:spPr>
      </p:pic>
      <p:sp>
        <p:nvSpPr>
          <p:cNvPr id="119" name="TextShape 1"/>
          <p:cNvSpPr/>
          <p:nvPr/>
        </p:nvSpPr>
        <p:spPr>
          <a:xfrm>
            <a:off x="838080" y="365040"/>
            <a:ext cx="10514160" cy="132408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GB" sz="4400" spc="-1" strike="noStrike">
                <a:solidFill>
                  <a:srgbClr val="ffffff"/>
                </a:solidFill>
                <a:latin typeface="Calibri Light"/>
                <a:ea typeface="DejaVu Sans"/>
              </a:rPr>
              <a:t>OctoPi</a:t>
            </a:r>
            <a:endParaRPr b="0" lang="da-DK" sz="4400" spc="-1" strike="noStrike">
              <a:latin typeface="Arial"/>
            </a:endParaRPr>
          </a:p>
        </p:txBody>
      </p:sp>
      <p:sp>
        <p:nvSpPr>
          <p:cNvPr id="120" name="TextShape 2"/>
          <p:cNvSpPr/>
          <p:nvPr/>
        </p:nvSpPr>
        <p:spPr>
          <a:xfrm>
            <a:off x="838080" y="1825560"/>
            <a:ext cx="10514160" cy="4349880"/>
          </a:xfrm>
          <a:prstGeom prst="rect">
            <a:avLst/>
          </a:prstGeom>
          <a:noFill/>
          <a:ln w="0">
            <a:noFill/>
          </a:ln>
        </p:spPr>
        <p:style>
          <a:lnRef idx="0"/>
          <a:fillRef idx="0"/>
          <a:effectRef idx="0"/>
          <a:fontRef idx="minor"/>
        </p:style>
        <p:txBody>
          <a:bodyPr lIns="90000" rIns="90000" tIns="45000" bIns="45000">
            <a:noAutofit/>
          </a:bodyPr>
          <a:p>
            <a:pPr marL="228600" indent="-227160">
              <a:lnSpc>
                <a:spcPct val="90000"/>
              </a:lnSpc>
              <a:spcBef>
                <a:spcPts val="1001"/>
              </a:spcBef>
              <a:buClr>
                <a:srgbClr val="ffffff"/>
              </a:buClr>
              <a:buFont typeface="Arial"/>
              <a:buChar char="•"/>
            </a:pPr>
            <a:r>
              <a:rPr b="0" lang="en-US" sz="2800" spc="-1" strike="noStrike">
                <a:solidFill>
                  <a:srgbClr val="ffffff"/>
                </a:solidFill>
                <a:latin typeface="Calibri"/>
                <a:ea typeface="DejaVu Sans"/>
              </a:rPr>
              <a:t>Hvorfor? DERFOR!!!!!!</a:t>
            </a:r>
            <a:endParaRPr b="0" lang="da-DK" sz="2800" spc="-1" strike="noStrike">
              <a:latin typeface="Arial"/>
            </a:endParaRPr>
          </a:p>
        </p:txBody>
      </p:sp>
      <p:pic>
        <p:nvPicPr>
          <p:cNvPr id="121" name="" descr=""/>
          <p:cNvPicPr/>
          <p:nvPr/>
        </p:nvPicPr>
        <p:blipFill>
          <a:blip r:embed="rId2"/>
          <a:stretch/>
        </p:blipFill>
        <p:spPr>
          <a:xfrm>
            <a:off x="5163480" y="1800000"/>
            <a:ext cx="6355800" cy="459108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6" name="Picture 5" descr="Et billede, der indeholder udendørs genstand&#10;&#10;Automatisk genereret beskrivelse"/>
          <p:cNvPicPr/>
          <p:nvPr/>
        </p:nvPicPr>
        <p:blipFill>
          <a:blip r:embed="rId1">
            <a:alphaModFix amt="40000"/>
          </a:blip>
          <a:srcRect l="5169" t="0" r="3274" b="0"/>
          <a:stretch/>
        </p:blipFill>
        <p:spPr>
          <a:xfrm>
            <a:off x="0" y="720"/>
            <a:ext cx="12190680" cy="6856560"/>
          </a:xfrm>
          <a:prstGeom prst="rect">
            <a:avLst/>
          </a:prstGeom>
          <a:ln w="0">
            <a:noFill/>
          </a:ln>
        </p:spPr>
      </p:pic>
      <p:sp>
        <p:nvSpPr>
          <p:cNvPr id="87" name="TextShape 1"/>
          <p:cNvSpPr/>
          <p:nvPr/>
        </p:nvSpPr>
        <p:spPr>
          <a:xfrm>
            <a:off x="838080" y="365040"/>
            <a:ext cx="10514160" cy="132408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GB" sz="4400" spc="-1" strike="noStrike">
                <a:solidFill>
                  <a:srgbClr val="ffffff"/>
                </a:solidFill>
                <a:latin typeface="Calibri Light"/>
                <a:ea typeface="DejaVu Sans"/>
              </a:rPr>
              <a:t>Agenda</a:t>
            </a:r>
            <a:endParaRPr b="0" lang="da-DK" sz="4400" spc="-1" strike="noStrike">
              <a:latin typeface="Arial"/>
            </a:endParaRPr>
          </a:p>
        </p:txBody>
      </p:sp>
      <p:sp>
        <p:nvSpPr>
          <p:cNvPr id="88" name="TextShape 2"/>
          <p:cNvSpPr/>
          <p:nvPr/>
        </p:nvSpPr>
        <p:spPr>
          <a:xfrm>
            <a:off x="6300000" y="1825560"/>
            <a:ext cx="5052240" cy="4349880"/>
          </a:xfrm>
          <a:prstGeom prst="rect">
            <a:avLst/>
          </a:prstGeom>
          <a:noFill/>
          <a:ln w="0">
            <a:noFill/>
          </a:ln>
        </p:spPr>
        <p:style>
          <a:lnRef idx="0"/>
          <a:fillRef idx="0"/>
          <a:effectRef idx="0"/>
          <a:fontRef idx="minor"/>
        </p:style>
        <p:txBody>
          <a:bodyPr lIns="90000" rIns="90000" tIns="45000" bIns="45000">
            <a:noAutofit/>
          </a:bodyPr>
          <a:p>
            <a:pPr marL="228600" indent="-227160">
              <a:lnSpc>
                <a:spcPct val="90000"/>
              </a:lnSpc>
              <a:spcBef>
                <a:spcPts val="1001"/>
              </a:spcBef>
              <a:buClr>
                <a:srgbClr val="ffffff"/>
              </a:buClr>
              <a:buFont typeface="Arial"/>
              <a:buChar char="•"/>
            </a:pPr>
            <a:r>
              <a:rPr b="0" lang="en-GB" sz="2800" spc="-1" strike="noStrike">
                <a:solidFill>
                  <a:srgbClr val="ffffff"/>
                </a:solidFill>
                <a:latin typeface="Calibri"/>
                <a:ea typeface="DejaVu Sans"/>
              </a:rPr>
              <a:t>Intro til 3D print</a:t>
            </a:r>
            <a:endParaRPr b="0" lang="da-DK" sz="2800" spc="-1" strike="noStrike">
              <a:latin typeface="Arial"/>
            </a:endParaRPr>
          </a:p>
          <a:p>
            <a:pPr marL="228600" indent="-227160">
              <a:lnSpc>
                <a:spcPct val="90000"/>
              </a:lnSpc>
              <a:spcBef>
                <a:spcPts val="1001"/>
              </a:spcBef>
              <a:buClr>
                <a:srgbClr val="ffffff"/>
              </a:buClr>
              <a:buFont typeface="Arial"/>
              <a:buChar char="•"/>
            </a:pPr>
            <a:r>
              <a:rPr b="0" lang="en-GB" sz="2800" spc="-1" strike="noStrike">
                <a:solidFill>
                  <a:srgbClr val="ffffff"/>
                </a:solidFill>
                <a:latin typeface="Calibri"/>
                <a:ea typeface="DejaVu Sans"/>
              </a:rPr>
              <a:t>Fra PCB til prototype</a:t>
            </a:r>
            <a:endParaRPr b="0" lang="da-DK" sz="2800" spc="-1" strike="noStrike">
              <a:latin typeface="Arial"/>
            </a:endParaRPr>
          </a:p>
          <a:p>
            <a:pPr marL="228600" indent="-227160">
              <a:lnSpc>
                <a:spcPct val="90000"/>
              </a:lnSpc>
              <a:spcBef>
                <a:spcPts val="1001"/>
              </a:spcBef>
              <a:buClr>
                <a:srgbClr val="ffffff"/>
              </a:buClr>
              <a:buFont typeface="Arial"/>
              <a:buChar char="•"/>
            </a:pPr>
            <a:r>
              <a:rPr b="0" lang="en-GB" sz="2800" spc="-1" strike="noStrike">
                <a:solidFill>
                  <a:srgbClr val="ffffff"/>
                </a:solidFill>
                <a:latin typeface="Calibri"/>
                <a:ea typeface="DejaVu Sans"/>
              </a:rPr>
              <a:t>TinkerCad</a:t>
            </a:r>
            <a:endParaRPr b="0" lang="da-DK" sz="2800" spc="-1" strike="noStrike">
              <a:latin typeface="Arial"/>
            </a:endParaRPr>
          </a:p>
          <a:p>
            <a:pPr marL="228600" indent="-227160">
              <a:lnSpc>
                <a:spcPct val="90000"/>
              </a:lnSpc>
              <a:spcBef>
                <a:spcPts val="1001"/>
              </a:spcBef>
              <a:buClr>
                <a:srgbClr val="ffffff"/>
              </a:buClr>
              <a:buFont typeface="Arial"/>
              <a:buChar char="•"/>
            </a:pPr>
            <a:r>
              <a:rPr b="0" lang="en-GB" sz="2800" spc="-1" strike="noStrike">
                <a:solidFill>
                  <a:srgbClr val="ffffff"/>
                </a:solidFill>
                <a:latin typeface="Calibri"/>
                <a:ea typeface="DejaVu Sans"/>
              </a:rPr>
              <a:t>Cura</a:t>
            </a:r>
            <a:endParaRPr b="0" lang="da-DK" sz="2800" spc="-1" strike="noStrike">
              <a:latin typeface="Arial"/>
            </a:endParaRPr>
          </a:p>
          <a:p>
            <a:pPr marL="228600" indent="-227160">
              <a:lnSpc>
                <a:spcPct val="90000"/>
              </a:lnSpc>
              <a:spcBef>
                <a:spcPts val="1001"/>
              </a:spcBef>
              <a:buClr>
                <a:srgbClr val="ffffff"/>
              </a:buClr>
              <a:buFont typeface="Arial"/>
              <a:buChar char="•"/>
            </a:pPr>
            <a:r>
              <a:rPr b="0" lang="en-GB" sz="2800" spc="-1" strike="noStrike">
                <a:solidFill>
                  <a:srgbClr val="ffffff"/>
                </a:solidFill>
                <a:latin typeface="Calibri"/>
                <a:ea typeface="DejaVu Sans"/>
              </a:rPr>
              <a:t>Printer Typer</a:t>
            </a:r>
            <a:endParaRPr b="0" lang="da-DK" sz="2800" spc="-1" strike="noStrike">
              <a:latin typeface="Arial"/>
            </a:endParaRPr>
          </a:p>
          <a:p>
            <a:pPr lvl="2" marL="648000" indent="-215280">
              <a:lnSpc>
                <a:spcPct val="90000"/>
              </a:lnSpc>
              <a:spcBef>
                <a:spcPts val="1001"/>
              </a:spcBef>
              <a:buClr>
                <a:srgbClr val="ffffff"/>
              </a:buClr>
              <a:buSzPct val="45000"/>
              <a:buFont typeface="Wingdings" charset="2"/>
              <a:buChar char=""/>
            </a:pPr>
            <a:r>
              <a:rPr b="0" lang="en-GB" sz="2800" spc="-1" strike="noStrike">
                <a:solidFill>
                  <a:srgbClr val="ffffff"/>
                </a:solidFill>
                <a:latin typeface="Calibri"/>
                <a:ea typeface="DejaVu Sans"/>
              </a:rPr>
              <a:t>FFF</a:t>
            </a:r>
            <a:endParaRPr b="0" lang="da-DK" sz="2800" spc="-1" strike="noStrike">
              <a:latin typeface="Arial"/>
            </a:endParaRPr>
          </a:p>
          <a:p>
            <a:pPr lvl="2" marL="648000" indent="-215280">
              <a:lnSpc>
                <a:spcPct val="90000"/>
              </a:lnSpc>
              <a:spcBef>
                <a:spcPts val="1001"/>
              </a:spcBef>
              <a:buClr>
                <a:srgbClr val="ffffff"/>
              </a:buClr>
              <a:buSzPct val="45000"/>
              <a:buFont typeface="Wingdings" charset="2"/>
              <a:buChar char=""/>
            </a:pPr>
            <a:r>
              <a:rPr b="0" lang="en-GB" sz="2800" spc="-1" strike="noStrike">
                <a:solidFill>
                  <a:srgbClr val="ffffff"/>
                </a:solidFill>
                <a:latin typeface="Calibri"/>
                <a:ea typeface="DejaVu Sans"/>
              </a:rPr>
              <a:t>DLP/SLA</a:t>
            </a:r>
            <a:endParaRPr b="0" lang="da-DK" sz="2800" spc="-1" strike="noStrike">
              <a:latin typeface="Arial"/>
            </a:endParaRPr>
          </a:p>
          <a:p>
            <a:pPr marL="228600" indent="-227160">
              <a:lnSpc>
                <a:spcPct val="90000"/>
              </a:lnSpc>
              <a:spcBef>
                <a:spcPts val="1001"/>
              </a:spcBef>
              <a:buClr>
                <a:srgbClr val="ffffff"/>
              </a:buClr>
              <a:buFont typeface="Arial"/>
              <a:buChar char="•"/>
            </a:pPr>
            <a:r>
              <a:rPr b="0" lang="en-GB" sz="2800" spc="-1" strike="noStrike">
                <a:solidFill>
                  <a:srgbClr val="ffffff"/>
                </a:solidFill>
                <a:latin typeface="Calibri"/>
                <a:ea typeface="DejaVu Sans"/>
              </a:rPr>
              <a:t>Remote</a:t>
            </a:r>
            <a:endParaRPr b="0" lang="da-DK" sz="2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9" name="Picture 5_0" descr="Et billede, der indeholder udendørs genstand&#10;&#10;Automatisk genereret beskrivelse"/>
          <p:cNvPicPr/>
          <p:nvPr/>
        </p:nvPicPr>
        <p:blipFill>
          <a:blip r:embed="rId1">
            <a:alphaModFix amt="40000"/>
          </a:blip>
          <a:srcRect l="5169" t="0" r="3274" b="0"/>
          <a:stretch/>
        </p:blipFill>
        <p:spPr>
          <a:xfrm>
            <a:off x="0" y="0"/>
            <a:ext cx="12190680" cy="6856560"/>
          </a:xfrm>
          <a:prstGeom prst="rect">
            <a:avLst/>
          </a:prstGeom>
          <a:ln w="0">
            <a:noFill/>
          </a:ln>
        </p:spPr>
      </p:pic>
      <p:sp>
        <p:nvSpPr>
          <p:cNvPr id="90" name="TextShape 1_0"/>
          <p:cNvSpPr/>
          <p:nvPr/>
        </p:nvSpPr>
        <p:spPr>
          <a:xfrm>
            <a:off x="838080" y="365040"/>
            <a:ext cx="10514160" cy="132408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GB" sz="4400" spc="-1" strike="noStrike">
                <a:solidFill>
                  <a:srgbClr val="ffffff"/>
                </a:solidFill>
                <a:latin typeface="Calibri Light"/>
                <a:ea typeface="DejaVu Sans"/>
              </a:rPr>
              <a:t>Intro til 3D print</a:t>
            </a:r>
            <a:endParaRPr b="0" lang="da-DK" sz="4400" spc="-1" strike="noStrike">
              <a:latin typeface="Arial"/>
            </a:endParaRPr>
          </a:p>
        </p:txBody>
      </p:sp>
      <p:sp>
        <p:nvSpPr>
          <p:cNvPr id="91" name="TextShape 2_0"/>
          <p:cNvSpPr/>
          <p:nvPr/>
        </p:nvSpPr>
        <p:spPr>
          <a:xfrm>
            <a:off x="838080" y="1825560"/>
            <a:ext cx="10514160" cy="4349880"/>
          </a:xfrm>
          <a:prstGeom prst="rect">
            <a:avLst/>
          </a:prstGeom>
          <a:noFill/>
          <a:ln w="0">
            <a:noFill/>
          </a:ln>
        </p:spPr>
        <p:style>
          <a:lnRef idx="0"/>
          <a:fillRef idx="0"/>
          <a:effectRef idx="0"/>
          <a:fontRef idx="minor"/>
        </p:style>
        <p:txBody>
          <a:bodyPr lIns="90000" rIns="90000" tIns="45000" bIns="45000">
            <a:noAutofit/>
          </a:bodyPr>
          <a:p>
            <a:pPr marL="228600" indent="-227160">
              <a:lnSpc>
                <a:spcPct val="90000"/>
              </a:lnSpc>
              <a:spcBef>
                <a:spcPts val="1001"/>
              </a:spcBef>
              <a:buClr>
                <a:srgbClr val="ffffff"/>
              </a:buClr>
              <a:buFont typeface="Arial"/>
              <a:buChar char="•"/>
            </a:pPr>
            <a:r>
              <a:rPr b="0" lang="en-GB" sz="2800" spc="-1" strike="noStrike">
                <a:solidFill>
                  <a:srgbClr val="ffffff"/>
                </a:solidFill>
                <a:latin typeface="Calibri"/>
                <a:ea typeface="DejaVu Sans"/>
              </a:rPr>
              <a:t>Hvorfor skal vi 3D printer</a:t>
            </a:r>
            <a:endParaRPr b="0" lang="da-DK" sz="2800" spc="-1" strike="noStrike">
              <a:latin typeface="Arial"/>
            </a:endParaRPr>
          </a:p>
          <a:p>
            <a:pPr lvl="1" marL="864000" indent="-322920">
              <a:lnSpc>
                <a:spcPct val="100000"/>
              </a:lnSpc>
              <a:spcBef>
                <a:spcPts val="1134"/>
              </a:spcBef>
              <a:buClr>
                <a:srgbClr val="ffffff"/>
              </a:buClr>
              <a:buSzPct val="75000"/>
              <a:buFont typeface="Symbol"/>
              <a:buChar char=""/>
            </a:pPr>
            <a:r>
              <a:rPr b="0" lang="en-GB" sz="2800" spc="-1" strike="noStrike">
                <a:solidFill>
                  <a:srgbClr val="ffffff"/>
                </a:solidFill>
                <a:latin typeface="Calibri"/>
                <a:ea typeface="DejaVu Sans"/>
              </a:rPr>
              <a:t>Prototype</a:t>
            </a:r>
            <a:endParaRPr b="0" lang="da-DK" sz="2800" spc="-1" strike="noStrike">
              <a:latin typeface="Arial"/>
            </a:endParaRPr>
          </a:p>
          <a:p>
            <a:pPr lvl="1" marL="864000" indent="-322920">
              <a:lnSpc>
                <a:spcPct val="100000"/>
              </a:lnSpc>
              <a:spcBef>
                <a:spcPts val="1134"/>
              </a:spcBef>
              <a:buClr>
                <a:srgbClr val="ffffff"/>
              </a:buClr>
              <a:buSzPct val="75000"/>
              <a:buFont typeface="Symbol"/>
              <a:buChar char=""/>
            </a:pPr>
            <a:r>
              <a:rPr b="0" lang="en-GB" sz="2800" spc="-1" strike="noStrike">
                <a:solidFill>
                  <a:srgbClr val="ffffff"/>
                </a:solidFill>
                <a:latin typeface="Calibri"/>
                <a:ea typeface="DejaVu Sans"/>
              </a:rPr>
              <a:t>Rapid Manufactory</a:t>
            </a:r>
            <a:endParaRPr b="0" lang="da-DK" sz="2800" spc="-1" strike="noStrike">
              <a:latin typeface="Arial"/>
            </a:endParaRPr>
          </a:p>
          <a:p>
            <a:pPr lvl="1" marL="864000" indent="-322920">
              <a:lnSpc>
                <a:spcPct val="100000"/>
              </a:lnSpc>
              <a:spcBef>
                <a:spcPts val="1134"/>
              </a:spcBef>
              <a:buClr>
                <a:srgbClr val="ffffff"/>
              </a:buClr>
              <a:buSzPct val="75000"/>
              <a:buFont typeface="Symbol"/>
              <a:buChar char=""/>
            </a:pPr>
            <a:r>
              <a:rPr b="0" lang="en-GB" sz="2800" spc="-1" strike="noStrike">
                <a:solidFill>
                  <a:srgbClr val="ffffff"/>
                </a:solidFill>
                <a:latin typeface="Calibri"/>
                <a:ea typeface="DejaVu Sans"/>
              </a:rPr>
              <a:t>Sparepart “Spildbakke”</a:t>
            </a:r>
            <a:endParaRPr b="0" lang="da-DK" sz="2800" spc="-1" strike="noStrike">
              <a:latin typeface="Arial"/>
            </a:endParaRPr>
          </a:p>
          <a:p>
            <a:pPr>
              <a:lnSpc>
                <a:spcPct val="90000"/>
              </a:lnSpc>
              <a:spcBef>
                <a:spcPts val="1001"/>
              </a:spcBef>
            </a:pPr>
            <a:endParaRPr b="0" lang="da-DK" sz="2800" spc="-1" strike="noStrike">
              <a:latin typeface="Arial"/>
            </a:endParaRPr>
          </a:p>
        </p:txBody>
      </p:sp>
      <p:pic>
        <p:nvPicPr>
          <p:cNvPr id="92" name="" descr=""/>
          <p:cNvPicPr/>
          <p:nvPr/>
        </p:nvPicPr>
        <p:blipFill>
          <a:blip r:embed="rId2"/>
          <a:stretch/>
        </p:blipFill>
        <p:spPr>
          <a:xfrm>
            <a:off x="7646400" y="2520000"/>
            <a:ext cx="2432880" cy="269928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3" name="Picture 5" descr="Et billede, der indeholder udendørs genstand&#10;&#10;Automatisk genereret beskrivelse"/>
          <p:cNvPicPr/>
          <p:nvPr/>
        </p:nvPicPr>
        <p:blipFill>
          <a:blip r:embed="rId1">
            <a:alphaModFix amt="40000"/>
          </a:blip>
          <a:srcRect l="5169" t="0" r="3274" b="0"/>
          <a:stretch/>
        </p:blipFill>
        <p:spPr>
          <a:xfrm>
            <a:off x="0" y="0"/>
            <a:ext cx="12190680" cy="6856560"/>
          </a:xfrm>
          <a:prstGeom prst="rect">
            <a:avLst/>
          </a:prstGeom>
          <a:ln w="0">
            <a:noFill/>
          </a:ln>
        </p:spPr>
      </p:pic>
      <p:sp>
        <p:nvSpPr>
          <p:cNvPr id="94" name="TextShape 1"/>
          <p:cNvSpPr/>
          <p:nvPr/>
        </p:nvSpPr>
        <p:spPr>
          <a:xfrm>
            <a:off x="838080" y="365040"/>
            <a:ext cx="10514160" cy="132408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GB" sz="4400" spc="-1" strike="noStrike">
                <a:solidFill>
                  <a:srgbClr val="ffffff"/>
                </a:solidFill>
                <a:latin typeface="Calibri Light"/>
                <a:ea typeface="DejaVu Sans"/>
              </a:rPr>
              <a:t>Fra PCB til prototype</a:t>
            </a:r>
            <a:endParaRPr b="0" lang="da-DK" sz="4400" spc="-1" strike="noStrike">
              <a:latin typeface="Arial"/>
            </a:endParaRPr>
          </a:p>
        </p:txBody>
      </p:sp>
      <p:sp>
        <p:nvSpPr>
          <p:cNvPr id="95" name="TextShape 2"/>
          <p:cNvSpPr/>
          <p:nvPr/>
        </p:nvSpPr>
        <p:spPr>
          <a:xfrm>
            <a:off x="838080" y="1825560"/>
            <a:ext cx="10514160" cy="4349880"/>
          </a:xfrm>
          <a:prstGeom prst="rect">
            <a:avLst/>
          </a:prstGeom>
          <a:noFill/>
          <a:ln w="0">
            <a:noFill/>
          </a:ln>
        </p:spPr>
        <p:style>
          <a:lnRef idx="0"/>
          <a:fillRef idx="0"/>
          <a:effectRef idx="0"/>
          <a:fontRef idx="minor"/>
        </p:style>
        <p:txBody>
          <a:bodyPr lIns="90000" rIns="90000" tIns="45000" bIns="45000">
            <a:noAutofit/>
          </a:bodyPr>
          <a:p>
            <a:pPr marL="228600" indent="-227160">
              <a:lnSpc>
                <a:spcPct val="90000"/>
              </a:lnSpc>
              <a:spcBef>
                <a:spcPts val="1001"/>
              </a:spcBef>
              <a:buClr>
                <a:srgbClr val="ffffff"/>
              </a:buClr>
              <a:buFont typeface="Arial"/>
              <a:buChar char="•"/>
            </a:pPr>
            <a:r>
              <a:rPr b="0" lang="en-GB" sz="2800" spc="-1" strike="noStrike">
                <a:solidFill>
                  <a:srgbClr val="ffffff"/>
                </a:solidFill>
                <a:latin typeface="Calibri"/>
                <a:ea typeface="DejaVu Sans"/>
              </a:rPr>
              <a:t>Kicad/FreeCad til STL</a:t>
            </a:r>
            <a:endParaRPr b="0" lang="da-DK" sz="2800" spc="-1" strike="noStrike">
              <a:latin typeface="Arial"/>
            </a:endParaRPr>
          </a:p>
          <a:p>
            <a:pPr marL="228600" indent="-227160">
              <a:lnSpc>
                <a:spcPct val="90000"/>
              </a:lnSpc>
              <a:spcBef>
                <a:spcPts val="1001"/>
              </a:spcBef>
              <a:buClr>
                <a:srgbClr val="ffffff"/>
              </a:buClr>
              <a:buFont typeface="Arial"/>
              <a:buChar char="•"/>
            </a:pPr>
            <a:r>
              <a:rPr b="0" lang="en-GB" sz="2800" spc="-1" strike="noStrike">
                <a:solidFill>
                  <a:srgbClr val="ffffff"/>
                </a:solidFill>
                <a:latin typeface="Calibri"/>
                <a:ea typeface="DejaVu Sans"/>
              </a:rPr>
              <a:t>Import I ThinkerCad</a:t>
            </a:r>
            <a:endParaRPr b="0" lang="da-DK" sz="2800" spc="-1" strike="noStrike">
              <a:latin typeface="Arial"/>
            </a:endParaRPr>
          </a:p>
          <a:p>
            <a:pPr lvl="1" marL="864000" indent="-322920">
              <a:lnSpc>
                <a:spcPct val="100000"/>
              </a:lnSpc>
              <a:spcBef>
                <a:spcPts val="1134"/>
              </a:spcBef>
              <a:buClr>
                <a:srgbClr val="ffffff"/>
              </a:buClr>
              <a:buSzPct val="75000"/>
              <a:buFont typeface="Symbol"/>
              <a:buChar char=""/>
            </a:pPr>
            <a:r>
              <a:rPr b="0" lang="en-GB" sz="2800" spc="-1" strike="noStrike">
                <a:solidFill>
                  <a:srgbClr val="ffffff"/>
                </a:solidFill>
                <a:latin typeface="Calibri"/>
                <a:ea typeface="DejaVu Sans"/>
              </a:rPr>
              <a:t>How to Kasse</a:t>
            </a:r>
            <a:endParaRPr b="0" lang="da-DK" sz="2800" spc="-1" strike="noStrike">
              <a:latin typeface="Arial"/>
            </a:endParaRPr>
          </a:p>
          <a:p>
            <a:pPr>
              <a:lnSpc>
                <a:spcPct val="90000"/>
              </a:lnSpc>
              <a:spcBef>
                <a:spcPts val="1001"/>
              </a:spcBef>
            </a:pPr>
            <a:endParaRPr b="0" lang="da-DK" sz="2800" spc="-1" strike="noStrike">
              <a:latin typeface="Arial"/>
            </a:endParaRPr>
          </a:p>
        </p:txBody>
      </p:sp>
      <p:pic>
        <p:nvPicPr>
          <p:cNvPr id="96" name="" descr=""/>
          <p:cNvPicPr/>
          <p:nvPr/>
        </p:nvPicPr>
        <p:blipFill>
          <a:blip r:embed="rId2"/>
          <a:stretch/>
        </p:blipFill>
        <p:spPr>
          <a:xfrm>
            <a:off x="7718040" y="3060000"/>
            <a:ext cx="2361240" cy="183852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7" name="Picture 5" descr="Et billede, der indeholder udendørs genstand&#10;&#10;Automatisk genereret beskrivelse"/>
          <p:cNvPicPr/>
          <p:nvPr/>
        </p:nvPicPr>
        <p:blipFill>
          <a:blip r:embed="rId1">
            <a:alphaModFix amt="40000"/>
          </a:blip>
          <a:srcRect l="5169" t="0" r="3274" b="0"/>
          <a:stretch/>
        </p:blipFill>
        <p:spPr>
          <a:xfrm>
            <a:off x="0" y="0"/>
            <a:ext cx="12190680" cy="6856560"/>
          </a:xfrm>
          <a:prstGeom prst="rect">
            <a:avLst/>
          </a:prstGeom>
          <a:ln w="0">
            <a:noFill/>
          </a:ln>
        </p:spPr>
      </p:pic>
      <p:sp>
        <p:nvSpPr>
          <p:cNvPr id="98" name="TextShape 1"/>
          <p:cNvSpPr/>
          <p:nvPr/>
        </p:nvSpPr>
        <p:spPr>
          <a:xfrm>
            <a:off x="838080" y="365040"/>
            <a:ext cx="10514160" cy="132408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GB" sz="4400" spc="-1" strike="noStrike">
                <a:solidFill>
                  <a:srgbClr val="ffffff"/>
                </a:solidFill>
                <a:latin typeface="Calibri Light"/>
                <a:ea typeface="DejaVu Sans"/>
              </a:rPr>
              <a:t>Thinkercad</a:t>
            </a:r>
            <a:endParaRPr b="0" lang="da-DK" sz="4400" spc="-1" strike="noStrike">
              <a:latin typeface="Arial"/>
            </a:endParaRPr>
          </a:p>
        </p:txBody>
      </p:sp>
      <p:sp>
        <p:nvSpPr>
          <p:cNvPr id="99" name="TextShape 2"/>
          <p:cNvSpPr/>
          <p:nvPr/>
        </p:nvSpPr>
        <p:spPr>
          <a:xfrm>
            <a:off x="838080" y="1825560"/>
            <a:ext cx="10514160" cy="4349880"/>
          </a:xfrm>
          <a:prstGeom prst="rect">
            <a:avLst/>
          </a:prstGeom>
          <a:noFill/>
          <a:ln w="0">
            <a:noFill/>
          </a:ln>
        </p:spPr>
        <p:style>
          <a:lnRef idx="0"/>
          <a:fillRef idx="0"/>
          <a:effectRef idx="0"/>
          <a:fontRef idx="minor"/>
        </p:style>
        <p:txBody>
          <a:bodyPr lIns="90000" rIns="90000" tIns="45000" bIns="45000">
            <a:noAutofit/>
          </a:bodyPr>
          <a:p>
            <a:pPr marL="228600" indent="-227160">
              <a:lnSpc>
                <a:spcPct val="90000"/>
              </a:lnSpc>
              <a:spcBef>
                <a:spcPts val="1001"/>
              </a:spcBef>
              <a:buClr>
                <a:srgbClr val="ffffff"/>
              </a:buClr>
              <a:buFont typeface="Arial"/>
              <a:buChar char="•"/>
            </a:pPr>
            <a:r>
              <a:rPr b="0" lang="en-GB" sz="2800" spc="-1" strike="noStrike">
                <a:solidFill>
                  <a:srgbClr val="ffffff"/>
                </a:solidFill>
                <a:latin typeface="Calibri"/>
                <a:ea typeface="DejaVu Sans"/>
              </a:rPr>
              <a:t>Hvordan tegner vi</a:t>
            </a:r>
            <a:endParaRPr b="0" lang="da-DK" sz="2800" spc="-1" strike="noStrike">
              <a:latin typeface="Arial"/>
            </a:endParaRPr>
          </a:p>
          <a:p>
            <a:pPr marL="228600" indent="-227160">
              <a:lnSpc>
                <a:spcPct val="90000"/>
              </a:lnSpc>
              <a:spcBef>
                <a:spcPts val="1001"/>
              </a:spcBef>
              <a:buClr>
                <a:srgbClr val="ffffff"/>
              </a:buClr>
              <a:buFont typeface="Arial"/>
              <a:buChar char="•"/>
            </a:pPr>
            <a:r>
              <a:rPr b="0" lang="en-GB" sz="2800" spc="-1" strike="noStrike">
                <a:solidFill>
                  <a:srgbClr val="ffffff"/>
                </a:solidFill>
                <a:latin typeface="Calibri"/>
                <a:ea typeface="DejaVu Sans"/>
              </a:rPr>
              <a:t>Import fra thingiverse</a:t>
            </a:r>
            <a:endParaRPr b="0" lang="da-DK" sz="2800" spc="-1" strike="noStrike">
              <a:latin typeface="Arial"/>
            </a:endParaRPr>
          </a:p>
          <a:p>
            <a:pPr lvl="1" marL="864000" indent="-322920">
              <a:lnSpc>
                <a:spcPct val="100000"/>
              </a:lnSpc>
              <a:spcBef>
                <a:spcPts val="1134"/>
              </a:spcBef>
              <a:buClr>
                <a:srgbClr val="ffffff"/>
              </a:buClr>
              <a:buSzPct val="75000"/>
              <a:buFont typeface="Symbol"/>
              <a:buChar char=""/>
            </a:pPr>
            <a:r>
              <a:rPr b="0" lang="en-GB" sz="2800" spc="-1" strike="noStrike">
                <a:solidFill>
                  <a:srgbClr val="ffffff"/>
                </a:solidFill>
                <a:latin typeface="Calibri"/>
                <a:ea typeface="DejaVu Sans"/>
              </a:rPr>
              <a:t>Redigere ting fra thingiverse</a:t>
            </a:r>
            <a:endParaRPr b="0" lang="da-DK" sz="2800" spc="-1" strike="noStrike">
              <a:latin typeface="Arial"/>
            </a:endParaRPr>
          </a:p>
          <a:p>
            <a:pPr lvl="1" marL="864000" indent="-322920">
              <a:lnSpc>
                <a:spcPct val="100000"/>
              </a:lnSpc>
              <a:spcBef>
                <a:spcPts val="1134"/>
              </a:spcBef>
              <a:buClr>
                <a:srgbClr val="ffffff"/>
              </a:buClr>
              <a:buSzPct val="75000"/>
              <a:buFont typeface="Symbol"/>
              <a:buChar char=""/>
            </a:pPr>
            <a:r>
              <a:rPr b="0" lang="en-GB" sz="2800" spc="-1" strike="noStrike">
                <a:solidFill>
                  <a:srgbClr val="ffffff"/>
                </a:solidFill>
                <a:latin typeface="Calibri"/>
                <a:ea typeface="DejaVu Sans"/>
              </a:rPr>
              <a:t> </a:t>
            </a:r>
            <a:r>
              <a:rPr b="0" lang="en-GB" sz="2800" spc="-1" strike="noStrike">
                <a:solidFill>
                  <a:srgbClr val="ffffff"/>
                </a:solidFill>
                <a:latin typeface="Calibri"/>
                <a:ea typeface="DejaVu Sans"/>
              </a:rPr>
              <a:t>Opgave</a:t>
            </a:r>
            <a:endParaRPr b="0" lang="da-DK" sz="2800" spc="-1" strike="noStrike">
              <a:latin typeface="Arial"/>
            </a:endParaRPr>
          </a:p>
        </p:txBody>
      </p:sp>
      <p:pic>
        <p:nvPicPr>
          <p:cNvPr id="100" name="" descr=""/>
          <p:cNvPicPr/>
          <p:nvPr/>
        </p:nvPicPr>
        <p:blipFill>
          <a:blip r:embed="rId2"/>
          <a:stretch/>
        </p:blipFill>
        <p:spPr>
          <a:xfrm>
            <a:off x="6382800" y="2942640"/>
            <a:ext cx="5316480" cy="353664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1" name="Picture 5_1" descr="Et billede, der indeholder udendørs genstand&#10;&#10;Automatisk genereret beskrivelse"/>
          <p:cNvPicPr/>
          <p:nvPr/>
        </p:nvPicPr>
        <p:blipFill>
          <a:blip r:embed="rId1">
            <a:alphaModFix amt="40000"/>
          </a:blip>
          <a:srcRect l="5169" t="0" r="3274" b="0"/>
          <a:stretch/>
        </p:blipFill>
        <p:spPr>
          <a:xfrm>
            <a:off x="0" y="0"/>
            <a:ext cx="12190680" cy="6856560"/>
          </a:xfrm>
          <a:prstGeom prst="rect">
            <a:avLst/>
          </a:prstGeom>
          <a:ln w="0">
            <a:noFill/>
          </a:ln>
        </p:spPr>
      </p:pic>
      <p:pic>
        <p:nvPicPr>
          <p:cNvPr id="102" name="" descr=""/>
          <p:cNvPicPr/>
          <p:nvPr/>
        </p:nvPicPr>
        <p:blipFill>
          <a:blip r:embed="rId2"/>
          <a:stretch/>
        </p:blipFill>
        <p:spPr>
          <a:xfrm>
            <a:off x="3004560" y="0"/>
            <a:ext cx="5094720" cy="685656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3" name="Picture 5" descr="Et billede, der indeholder udendørs genstand&#10;&#10;Automatisk genereret beskrivelse"/>
          <p:cNvPicPr/>
          <p:nvPr/>
        </p:nvPicPr>
        <p:blipFill>
          <a:blip r:embed="rId1">
            <a:alphaModFix amt="40000"/>
          </a:blip>
          <a:srcRect l="5169" t="0" r="3274" b="0"/>
          <a:stretch/>
        </p:blipFill>
        <p:spPr>
          <a:xfrm>
            <a:off x="0" y="0"/>
            <a:ext cx="12190680" cy="6856560"/>
          </a:xfrm>
          <a:prstGeom prst="rect">
            <a:avLst/>
          </a:prstGeom>
          <a:ln w="0">
            <a:noFill/>
          </a:ln>
        </p:spPr>
      </p:pic>
      <p:sp>
        <p:nvSpPr>
          <p:cNvPr id="104" name="TextShape 1"/>
          <p:cNvSpPr/>
          <p:nvPr/>
        </p:nvSpPr>
        <p:spPr>
          <a:xfrm>
            <a:off x="838080" y="365040"/>
            <a:ext cx="10514160" cy="132408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GB" sz="4400" spc="-1" strike="noStrike">
                <a:solidFill>
                  <a:srgbClr val="ffffff"/>
                </a:solidFill>
                <a:latin typeface="Calibri Light"/>
                <a:ea typeface="DejaVu Sans"/>
              </a:rPr>
              <a:t>Cura</a:t>
            </a:r>
            <a:endParaRPr b="0" lang="da-DK" sz="4400" spc="-1" strike="noStrike">
              <a:latin typeface="Arial"/>
            </a:endParaRPr>
          </a:p>
        </p:txBody>
      </p:sp>
      <p:sp>
        <p:nvSpPr>
          <p:cNvPr id="105" name="TextShape 2"/>
          <p:cNvSpPr/>
          <p:nvPr/>
        </p:nvSpPr>
        <p:spPr>
          <a:xfrm>
            <a:off x="838080" y="1825560"/>
            <a:ext cx="10514160" cy="4349880"/>
          </a:xfrm>
          <a:prstGeom prst="rect">
            <a:avLst/>
          </a:prstGeom>
          <a:noFill/>
          <a:ln w="0">
            <a:noFill/>
          </a:ln>
        </p:spPr>
        <p:style>
          <a:lnRef idx="0"/>
          <a:fillRef idx="0"/>
          <a:effectRef idx="0"/>
          <a:fontRef idx="minor"/>
        </p:style>
        <p:txBody>
          <a:bodyPr lIns="90000" rIns="90000" tIns="45000" bIns="45000">
            <a:noAutofit/>
          </a:bodyPr>
          <a:p>
            <a:pPr marL="228600" indent="-227160">
              <a:lnSpc>
                <a:spcPct val="90000"/>
              </a:lnSpc>
              <a:spcBef>
                <a:spcPts val="1001"/>
              </a:spcBef>
              <a:buClr>
                <a:srgbClr val="ffffff"/>
              </a:buClr>
              <a:buFont typeface="Arial"/>
              <a:buChar char="•"/>
            </a:pPr>
            <a:r>
              <a:rPr b="0" lang="en-US" sz="2800" spc="-1" strike="noStrike">
                <a:solidFill>
                  <a:srgbClr val="ffffff"/>
                </a:solidFill>
                <a:latin typeface="Calibri"/>
                <a:ea typeface="DejaVu Sans"/>
              </a:rPr>
              <a:t>Placering</a:t>
            </a:r>
            <a:endParaRPr b="0" lang="da-DK" sz="2800" spc="-1" strike="noStrike">
              <a:latin typeface="Arial"/>
            </a:endParaRPr>
          </a:p>
          <a:p>
            <a:pPr marL="228600" indent="-227160">
              <a:lnSpc>
                <a:spcPct val="90000"/>
              </a:lnSpc>
              <a:spcBef>
                <a:spcPts val="1001"/>
              </a:spcBef>
              <a:buClr>
                <a:srgbClr val="ffffff"/>
              </a:buClr>
              <a:buFont typeface="Arial"/>
              <a:buChar char="•"/>
            </a:pPr>
            <a:r>
              <a:rPr b="0" lang="en-US" sz="2800" spc="-1" strike="noStrike">
                <a:solidFill>
                  <a:srgbClr val="ffffff"/>
                </a:solidFill>
                <a:latin typeface="Calibri"/>
                <a:ea typeface="DejaVu Sans"/>
              </a:rPr>
              <a:t>Support</a:t>
            </a:r>
            <a:endParaRPr b="0" lang="da-DK" sz="2800" spc="-1" strike="noStrike">
              <a:latin typeface="Arial"/>
            </a:endParaRPr>
          </a:p>
          <a:p>
            <a:pPr marL="228600" indent="-227160">
              <a:lnSpc>
                <a:spcPct val="90000"/>
              </a:lnSpc>
              <a:spcBef>
                <a:spcPts val="1001"/>
              </a:spcBef>
              <a:buClr>
                <a:srgbClr val="ffffff"/>
              </a:buClr>
              <a:buFont typeface="Arial"/>
              <a:buChar char="•"/>
            </a:pPr>
            <a:r>
              <a:rPr b="0" lang="en-US" sz="2800" spc="-1" strike="noStrike">
                <a:solidFill>
                  <a:srgbClr val="ffffff"/>
                </a:solidFill>
                <a:latin typeface="Calibri"/>
                <a:ea typeface="DejaVu Sans"/>
              </a:rPr>
              <a:t>Parameter</a:t>
            </a:r>
            <a:endParaRPr b="0" lang="da-DK" sz="2800" spc="-1" strike="noStrike">
              <a:latin typeface="Arial"/>
            </a:endParaRPr>
          </a:p>
          <a:p>
            <a:pPr lvl="1" marL="864000" indent="-322920">
              <a:lnSpc>
                <a:spcPct val="100000"/>
              </a:lnSpc>
              <a:spcBef>
                <a:spcPts val="1134"/>
              </a:spcBef>
              <a:buClr>
                <a:srgbClr val="ffffff"/>
              </a:buClr>
              <a:buSzPct val="75000"/>
              <a:buFont typeface="Symbol"/>
              <a:buChar char=""/>
            </a:pPr>
            <a:r>
              <a:rPr b="0" lang="en-US" sz="2000" spc="-1" strike="noStrike">
                <a:solidFill>
                  <a:srgbClr val="ffffff"/>
                </a:solidFill>
                <a:latin typeface="Calibri"/>
                <a:ea typeface="DejaVu Sans"/>
              </a:rPr>
              <a:t>Temperatur/Matrialer</a:t>
            </a:r>
            <a:endParaRPr b="0" lang="da-DK" sz="2000" spc="-1" strike="noStrike">
              <a:latin typeface="Arial"/>
            </a:endParaRPr>
          </a:p>
          <a:p>
            <a:pPr lvl="1" marL="864000" indent="-322920">
              <a:lnSpc>
                <a:spcPct val="100000"/>
              </a:lnSpc>
              <a:spcBef>
                <a:spcPts val="1134"/>
              </a:spcBef>
              <a:buClr>
                <a:srgbClr val="ffffff"/>
              </a:buClr>
              <a:buSzPct val="75000"/>
              <a:buFont typeface="Symbol"/>
              <a:buChar char=""/>
            </a:pPr>
            <a:r>
              <a:rPr b="0" lang="en-US" sz="2000" spc="-1" strike="noStrike">
                <a:solidFill>
                  <a:srgbClr val="ffffff"/>
                </a:solidFill>
                <a:latin typeface="Calibri"/>
                <a:ea typeface="DejaVu Sans"/>
              </a:rPr>
              <a:t>Infill</a:t>
            </a:r>
            <a:endParaRPr b="0" lang="da-DK" sz="2000" spc="-1" strike="noStrike">
              <a:latin typeface="Arial"/>
            </a:endParaRPr>
          </a:p>
          <a:p>
            <a:pPr lvl="1" marL="864000" indent="-322920">
              <a:lnSpc>
                <a:spcPct val="100000"/>
              </a:lnSpc>
              <a:spcBef>
                <a:spcPts val="1134"/>
              </a:spcBef>
              <a:buClr>
                <a:srgbClr val="ffffff"/>
              </a:buClr>
              <a:buSzPct val="75000"/>
              <a:buFont typeface="Symbol"/>
              <a:buChar char=""/>
            </a:pPr>
            <a:r>
              <a:rPr b="0" lang="en-US" sz="2000" spc="-1" strike="noStrike">
                <a:solidFill>
                  <a:srgbClr val="ffffff"/>
                </a:solidFill>
                <a:latin typeface="Calibri"/>
                <a:ea typeface="DejaVu Sans"/>
              </a:rPr>
              <a:t>Nossle</a:t>
            </a:r>
            <a:endParaRPr b="0" lang="da-DK" sz="2000" spc="-1" strike="noStrike">
              <a:latin typeface="Arial"/>
            </a:endParaRPr>
          </a:p>
          <a:p>
            <a:pPr lvl="1" marL="864000" indent="-322920">
              <a:lnSpc>
                <a:spcPct val="100000"/>
              </a:lnSpc>
              <a:spcBef>
                <a:spcPts val="1134"/>
              </a:spcBef>
              <a:buClr>
                <a:srgbClr val="ffffff"/>
              </a:buClr>
              <a:buSzPct val="75000"/>
              <a:buFont typeface="Symbol"/>
              <a:buChar char=""/>
            </a:pPr>
            <a:r>
              <a:rPr b="0" lang="en-US" sz="2000" spc="-1" strike="noStrike">
                <a:solidFill>
                  <a:srgbClr val="ffffff"/>
                </a:solidFill>
                <a:latin typeface="Calibri"/>
                <a:ea typeface="DejaVu Sans"/>
              </a:rPr>
              <a:t>Hastighed</a:t>
            </a:r>
            <a:endParaRPr b="0" lang="da-DK" sz="2000" spc="-1" strike="noStrike">
              <a:latin typeface="Arial"/>
            </a:endParaRPr>
          </a:p>
          <a:p>
            <a:pPr lvl="1" marL="864000" indent="-322920">
              <a:lnSpc>
                <a:spcPct val="100000"/>
              </a:lnSpc>
              <a:spcBef>
                <a:spcPts val="1134"/>
              </a:spcBef>
              <a:buClr>
                <a:srgbClr val="ffffff"/>
              </a:buClr>
              <a:buSzPct val="75000"/>
              <a:buFont typeface="Symbol"/>
              <a:buChar char=""/>
            </a:pPr>
            <a:r>
              <a:rPr b="0" lang="en-US" sz="2000" spc="-1" strike="noStrike">
                <a:solidFill>
                  <a:srgbClr val="ffffff"/>
                </a:solidFill>
                <a:latin typeface="Calibri"/>
                <a:ea typeface="DejaVu Sans"/>
              </a:rPr>
              <a:t>Travel</a:t>
            </a:r>
            <a:endParaRPr b="0" lang="da-DK" sz="2000" spc="-1" strike="noStrike">
              <a:latin typeface="Arial"/>
            </a:endParaRPr>
          </a:p>
          <a:p>
            <a:pPr lvl="1" marL="864000" indent="-322920">
              <a:lnSpc>
                <a:spcPct val="100000"/>
              </a:lnSpc>
              <a:spcBef>
                <a:spcPts val="1134"/>
              </a:spcBef>
              <a:buClr>
                <a:srgbClr val="ffffff"/>
              </a:buClr>
              <a:buSzPct val="75000"/>
              <a:buFont typeface="Symbol"/>
              <a:buChar char=""/>
            </a:pPr>
            <a:r>
              <a:rPr b="0" lang="en-US" sz="2000" spc="-1" strike="noStrike">
                <a:solidFill>
                  <a:srgbClr val="ffffff"/>
                </a:solidFill>
                <a:latin typeface="Calibri"/>
                <a:ea typeface="DejaVu Sans"/>
              </a:rPr>
              <a:t>Adhesion</a:t>
            </a:r>
            <a:endParaRPr b="0" lang="da-DK" sz="2000" spc="-1" strike="noStrike">
              <a:latin typeface="Arial"/>
            </a:endParaRPr>
          </a:p>
          <a:p>
            <a:pPr lvl="1" marL="864000" indent="-322920">
              <a:lnSpc>
                <a:spcPct val="100000"/>
              </a:lnSpc>
              <a:spcBef>
                <a:spcPts val="1134"/>
              </a:spcBef>
              <a:buClr>
                <a:srgbClr val="ffffff"/>
              </a:buClr>
              <a:buSzPct val="75000"/>
              <a:buFont typeface="Symbol"/>
              <a:buChar char=""/>
            </a:pPr>
            <a:r>
              <a:rPr b="0" lang="en-US" sz="2000" spc="-1" strike="noStrike">
                <a:solidFill>
                  <a:srgbClr val="ffffff"/>
                </a:solidFill>
                <a:latin typeface="Calibri"/>
                <a:ea typeface="DejaVu Sans"/>
              </a:rPr>
              <a:t>Fejl</a:t>
            </a:r>
            <a:endParaRPr b="0" lang="da-DK" sz="2000" spc="-1" strike="noStrike">
              <a:latin typeface="Arial"/>
            </a:endParaRPr>
          </a:p>
        </p:txBody>
      </p:sp>
      <p:pic>
        <p:nvPicPr>
          <p:cNvPr id="106" name="" descr=""/>
          <p:cNvPicPr/>
          <p:nvPr/>
        </p:nvPicPr>
        <p:blipFill>
          <a:blip r:embed="rId2"/>
          <a:stretch/>
        </p:blipFill>
        <p:spPr>
          <a:xfrm>
            <a:off x="5842800" y="2042640"/>
            <a:ext cx="5676480" cy="407664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7" name="Picture 5" descr="Et billede, der indeholder udendørs genstand&#10;&#10;Automatisk genereret beskrivelse"/>
          <p:cNvPicPr/>
          <p:nvPr/>
        </p:nvPicPr>
        <p:blipFill>
          <a:blip r:embed="rId1">
            <a:alphaModFix amt="40000"/>
          </a:blip>
          <a:srcRect l="5169" t="0" r="3274" b="0"/>
          <a:stretch/>
        </p:blipFill>
        <p:spPr>
          <a:xfrm>
            <a:off x="0" y="0"/>
            <a:ext cx="12190680" cy="6856560"/>
          </a:xfrm>
          <a:prstGeom prst="rect">
            <a:avLst/>
          </a:prstGeom>
          <a:ln w="0">
            <a:noFill/>
          </a:ln>
        </p:spPr>
      </p:pic>
      <p:sp>
        <p:nvSpPr>
          <p:cNvPr id="108" name="TextShape 1"/>
          <p:cNvSpPr/>
          <p:nvPr/>
        </p:nvSpPr>
        <p:spPr>
          <a:xfrm>
            <a:off x="838080" y="365040"/>
            <a:ext cx="10514160" cy="132408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GB" sz="4400" spc="-1" strike="noStrike">
                <a:solidFill>
                  <a:srgbClr val="ffffff"/>
                </a:solidFill>
                <a:latin typeface="Calibri Light"/>
                <a:ea typeface="DejaVu Sans"/>
              </a:rPr>
              <a:t>Printer FFF</a:t>
            </a:r>
            <a:endParaRPr b="0" lang="da-DK" sz="4400" spc="-1" strike="noStrike">
              <a:latin typeface="Arial"/>
            </a:endParaRPr>
          </a:p>
        </p:txBody>
      </p:sp>
      <p:sp>
        <p:nvSpPr>
          <p:cNvPr id="109" name="TextShape 2"/>
          <p:cNvSpPr/>
          <p:nvPr/>
        </p:nvSpPr>
        <p:spPr>
          <a:xfrm>
            <a:off x="838080" y="1825560"/>
            <a:ext cx="10514160" cy="4349880"/>
          </a:xfrm>
          <a:prstGeom prst="rect">
            <a:avLst/>
          </a:prstGeom>
          <a:noFill/>
          <a:ln w="0">
            <a:noFill/>
          </a:ln>
        </p:spPr>
        <p:style>
          <a:lnRef idx="0"/>
          <a:fillRef idx="0"/>
          <a:effectRef idx="0"/>
          <a:fontRef idx="minor"/>
        </p:style>
        <p:txBody>
          <a:bodyPr lIns="90000" rIns="90000" tIns="45000" bIns="45000">
            <a:noAutofit/>
          </a:bodyPr>
          <a:p>
            <a:pPr>
              <a:lnSpc>
                <a:spcPct val="90000"/>
              </a:lnSpc>
              <a:spcBef>
                <a:spcPts val="1001"/>
              </a:spcBef>
            </a:pPr>
            <a:r>
              <a:rPr b="0" lang="en-GB" sz="2800" spc="-1" strike="noStrike">
                <a:solidFill>
                  <a:srgbClr val="ffffff"/>
                </a:solidFill>
                <a:latin typeface="Calibri"/>
                <a:ea typeface="DejaVu Sans"/>
              </a:rPr>
              <a:t>(Fused filament fabrication</a:t>
            </a:r>
            <a:endParaRPr b="0" lang="da-DK" sz="2800" spc="-1" strike="noStrike">
              <a:latin typeface="Arial"/>
            </a:endParaRPr>
          </a:p>
          <a:p>
            <a:pPr marL="228600" indent="-227160">
              <a:lnSpc>
                <a:spcPct val="90000"/>
              </a:lnSpc>
              <a:spcBef>
                <a:spcPts val="1001"/>
              </a:spcBef>
              <a:buClr>
                <a:srgbClr val="ffffff"/>
              </a:buClr>
              <a:buFont typeface="Arial"/>
              <a:buChar char="•"/>
            </a:pPr>
            <a:r>
              <a:rPr b="0" lang="en-GB" sz="2800" spc="-1" strike="noStrike">
                <a:solidFill>
                  <a:srgbClr val="ffffff"/>
                </a:solidFill>
                <a:latin typeface="Calibri"/>
                <a:ea typeface="DejaVu Sans"/>
              </a:rPr>
              <a:t>De forskellige printer</a:t>
            </a:r>
            <a:endParaRPr b="0" lang="da-DK" sz="2800" spc="-1" strike="noStrike">
              <a:latin typeface="Arial"/>
            </a:endParaRPr>
          </a:p>
          <a:p>
            <a:pPr marL="228600" indent="-227160">
              <a:lnSpc>
                <a:spcPct val="90000"/>
              </a:lnSpc>
              <a:spcBef>
                <a:spcPts val="1001"/>
              </a:spcBef>
              <a:buClr>
                <a:srgbClr val="ffffff"/>
              </a:buClr>
              <a:buFont typeface="Arial"/>
              <a:buChar char="•"/>
            </a:pPr>
            <a:r>
              <a:rPr b="0" lang="en-GB" sz="2800" spc="-1" strike="noStrike">
                <a:solidFill>
                  <a:srgbClr val="ffffff"/>
                </a:solidFill>
                <a:latin typeface="Calibri"/>
                <a:ea typeface="DejaVu Sans"/>
              </a:rPr>
              <a:t>Filament</a:t>
            </a:r>
            <a:endParaRPr b="0" lang="da-DK" sz="2800" spc="-1" strike="noStrike">
              <a:latin typeface="Arial"/>
            </a:endParaRPr>
          </a:p>
          <a:p>
            <a:pPr marL="228600" indent="-227160">
              <a:lnSpc>
                <a:spcPct val="90000"/>
              </a:lnSpc>
              <a:spcBef>
                <a:spcPts val="1001"/>
              </a:spcBef>
              <a:buClr>
                <a:srgbClr val="ffffff"/>
              </a:buClr>
              <a:buFont typeface="Arial"/>
              <a:buChar char="•"/>
            </a:pPr>
            <a:r>
              <a:rPr b="0" lang="en-GB" sz="2800" spc="-1" strike="noStrike">
                <a:solidFill>
                  <a:srgbClr val="ffffff"/>
                </a:solidFill>
                <a:latin typeface="Calibri"/>
                <a:ea typeface="DejaVu Sans"/>
              </a:rPr>
              <a:t>Få dit print til at hænge fast</a:t>
            </a:r>
            <a:endParaRPr b="0" lang="da-DK" sz="2800" spc="-1" strike="noStrike">
              <a:latin typeface="Arial"/>
            </a:endParaRPr>
          </a:p>
          <a:p>
            <a:pPr>
              <a:lnSpc>
                <a:spcPct val="90000"/>
              </a:lnSpc>
              <a:spcBef>
                <a:spcPts val="1001"/>
              </a:spcBef>
            </a:pPr>
            <a:endParaRPr b="0" lang="da-DK" sz="2800" spc="-1" strike="noStrike">
              <a:latin typeface="Arial"/>
            </a:endParaRPr>
          </a:p>
        </p:txBody>
      </p:sp>
      <p:pic>
        <p:nvPicPr>
          <p:cNvPr id="110" name="" descr=""/>
          <p:cNvPicPr/>
          <p:nvPr/>
        </p:nvPicPr>
        <p:blipFill>
          <a:blip r:embed="rId2"/>
          <a:stretch/>
        </p:blipFill>
        <p:spPr>
          <a:xfrm>
            <a:off x="5940000" y="720000"/>
            <a:ext cx="2803680" cy="3261600"/>
          </a:xfrm>
          <a:prstGeom prst="rect">
            <a:avLst/>
          </a:prstGeom>
          <a:ln w="0">
            <a:noFill/>
          </a:ln>
        </p:spPr>
      </p:pic>
      <p:pic>
        <p:nvPicPr>
          <p:cNvPr id="111" name="" descr=""/>
          <p:cNvPicPr/>
          <p:nvPr/>
        </p:nvPicPr>
        <p:blipFill>
          <a:blip r:embed="rId3"/>
          <a:stretch/>
        </p:blipFill>
        <p:spPr>
          <a:xfrm>
            <a:off x="8440200" y="3122640"/>
            <a:ext cx="2539080" cy="281664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2" name="Picture 5" descr="Et billede, der indeholder udendørs genstand&#10;&#10;Automatisk genereret beskrivelse"/>
          <p:cNvPicPr/>
          <p:nvPr/>
        </p:nvPicPr>
        <p:blipFill>
          <a:blip r:embed="rId1">
            <a:alphaModFix amt="40000"/>
          </a:blip>
          <a:srcRect l="5169" t="0" r="3274" b="0"/>
          <a:stretch/>
        </p:blipFill>
        <p:spPr>
          <a:xfrm>
            <a:off x="0" y="0"/>
            <a:ext cx="12190680" cy="6856560"/>
          </a:xfrm>
          <a:prstGeom prst="rect">
            <a:avLst/>
          </a:prstGeom>
          <a:ln w="0">
            <a:noFill/>
          </a:ln>
        </p:spPr>
      </p:pic>
      <p:sp>
        <p:nvSpPr>
          <p:cNvPr id="113" name="TextShape 1"/>
          <p:cNvSpPr/>
          <p:nvPr/>
        </p:nvSpPr>
        <p:spPr>
          <a:xfrm>
            <a:off x="838080" y="365040"/>
            <a:ext cx="10514160" cy="132408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GB" sz="4400" spc="-1" strike="noStrike">
                <a:solidFill>
                  <a:srgbClr val="ffffff"/>
                </a:solidFill>
                <a:latin typeface="Calibri Light"/>
                <a:ea typeface="DejaVu Sans"/>
              </a:rPr>
              <a:t>SLA/DLP-LCD Printer</a:t>
            </a:r>
            <a:endParaRPr b="0" lang="da-DK" sz="4400" spc="-1" strike="noStrike">
              <a:latin typeface="Arial"/>
            </a:endParaRPr>
          </a:p>
        </p:txBody>
      </p:sp>
      <p:sp>
        <p:nvSpPr>
          <p:cNvPr id="114" name="TextShape 2"/>
          <p:cNvSpPr/>
          <p:nvPr/>
        </p:nvSpPr>
        <p:spPr>
          <a:xfrm>
            <a:off x="838080" y="1825560"/>
            <a:ext cx="10514160" cy="4349880"/>
          </a:xfrm>
          <a:prstGeom prst="rect">
            <a:avLst/>
          </a:prstGeom>
          <a:noFill/>
          <a:ln w="0">
            <a:noFill/>
          </a:ln>
        </p:spPr>
        <p:style>
          <a:lnRef idx="0"/>
          <a:fillRef idx="0"/>
          <a:effectRef idx="0"/>
          <a:fontRef idx="minor"/>
        </p:style>
        <p:txBody>
          <a:bodyPr lIns="90000" rIns="90000" tIns="45000" bIns="45000">
            <a:noAutofit/>
          </a:bodyPr>
          <a:p>
            <a:pPr marL="228600" indent="-227160">
              <a:lnSpc>
                <a:spcPct val="90000"/>
              </a:lnSpc>
              <a:spcBef>
                <a:spcPts val="1001"/>
              </a:spcBef>
              <a:buClr>
                <a:srgbClr val="ffffff"/>
              </a:buClr>
              <a:buFont typeface="Arial"/>
              <a:buChar char="•"/>
            </a:pPr>
            <a:r>
              <a:rPr b="0" lang="en-GB" sz="2800" spc="-1" strike="noStrike">
                <a:solidFill>
                  <a:srgbClr val="ffffff"/>
                </a:solidFill>
                <a:latin typeface="Calibri"/>
                <a:ea typeface="DejaVu Sans"/>
              </a:rPr>
              <a:t>Hvad kan de, som FFF ikke kan</a:t>
            </a:r>
            <a:endParaRPr b="0" lang="da-DK" sz="2800" spc="-1" strike="noStrike">
              <a:latin typeface="Arial"/>
            </a:endParaRPr>
          </a:p>
          <a:p>
            <a:pPr marL="228600" indent="-227160">
              <a:lnSpc>
                <a:spcPct val="90000"/>
              </a:lnSpc>
              <a:spcBef>
                <a:spcPts val="1001"/>
              </a:spcBef>
              <a:buClr>
                <a:srgbClr val="ffffff"/>
              </a:buClr>
              <a:buFont typeface="Arial"/>
              <a:buChar char="•"/>
            </a:pPr>
            <a:r>
              <a:rPr b="0" lang="en-GB" sz="2800" spc="-1" strike="noStrike">
                <a:solidFill>
                  <a:srgbClr val="ffffff"/>
                </a:solidFill>
                <a:latin typeface="Calibri"/>
                <a:ea typeface="DejaVu Sans"/>
              </a:rPr>
              <a:t>Hvad er DLP-SLA (Digital Light Processing)</a:t>
            </a:r>
            <a:endParaRPr b="0" lang="da-DK" sz="2800" spc="-1" strike="noStrike">
              <a:latin typeface="Arial"/>
            </a:endParaRPr>
          </a:p>
          <a:p>
            <a:pPr marL="228600" indent="-227160">
              <a:lnSpc>
                <a:spcPct val="90000"/>
              </a:lnSpc>
              <a:spcBef>
                <a:spcPts val="1001"/>
              </a:spcBef>
              <a:buClr>
                <a:srgbClr val="ffffff"/>
              </a:buClr>
              <a:buFont typeface="Arial"/>
              <a:buChar char="•"/>
            </a:pPr>
            <a:r>
              <a:rPr b="0" lang="en-GB" sz="2800" spc="-1" strike="noStrike">
                <a:solidFill>
                  <a:srgbClr val="ffffff"/>
                </a:solidFill>
                <a:latin typeface="Calibri"/>
                <a:ea typeface="DejaVu Sans"/>
              </a:rPr>
              <a:t>Hvad er SLA (Stereolithography)</a:t>
            </a:r>
            <a:endParaRPr b="0" lang="da-DK" sz="2800" spc="-1" strike="noStrike">
              <a:latin typeface="Arial"/>
            </a:endParaRPr>
          </a:p>
          <a:p>
            <a:pPr marL="228600" indent="-227160">
              <a:lnSpc>
                <a:spcPct val="90000"/>
              </a:lnSpc>
              <a:spcBef>
                <a:spcPts val="1001"/>
              </a:spcBef>
              <a:buClr>
                <a:srgbClr val="ffffff"/>
              </a:buClr>
              <a:buFont typeface="Arial"/>
              <a:buChar char="•"/>
            </a:pPr>
            <a:r>
              <a:rPr b="0" lang="en-GB" sz="2800" spc="-1" strike="noStrike">
                <a:solidFill>
                  <a:srgbClr val="ffffff"/>
                </a:solidFill>
                <a:latin typeface="Calibri"/>
                <a:ea typeface="DejaVu Sans"/>
              </a:rPr>
              <a:t>Hvad er LCD (MSLA)</a:t>
            </a:r>
            <a:endParaRPr b="0" lang="da-DK" sz="2800" spc="-1" strike="noStrike">
              <a:latin typeface="Arial"/>
            </a:endParaRPr>
          </a:p>
          <a:p>
            <a:pPr marL="228600" indent="-227160">
              <a:lnSpc>
                <a:spcPct val="90000"/>
              </a:lnSpc>
              <a:spcBef>
                <a:spcPts val="1001"/>
              </a:spcBef>
              <a:buClr>
                <a:srgbClr val="ffffff"/>
              </a:buClr>
              <a:buFont typeface="Arial"/>
              <a:buChar char="•"/>
            </a:pPr>
            <a:r>
              <a:rPr b="0" lang="en-GB" sz="2800" spc="-1" strike="noStrike">
                <a:solidFill>
                  <a:srgbClr val="ffffff"/>
                </a:solidFill>
                <a:latin typeface="Calibri"/>
                <a:ea typeface="DejaVu Sans"/>
              </a:rPr>
              <a:t>Efterbehandling</a:t>
            </a:r>
            <a:endParaRPr b="0" lang="da-DK" sz="2800" spc="-1" strike="noStrike">
              <a:latin typeface="Arial"/>
            </a:endParaRPr>
          </a:p>
          <a:p>
            <a:pPr>
              <a:lnSpc>
                <a:spcPct val="90000"/>
              </a:lnSpc>
              <a:spcBef>
                <a:spcPts val="1001"/>
              </a:spcBef>
            </a:pPr>
            <a:endParaRPr b="0" lang="da-DK" sz="2800" spc="-1" strike="noStrike">
              <a:latin typeface="Arial"/>
            </a:endParaRPr>
          </a:p>
        </p:txBody>
      </p:sp>
      <p:pic>
        <p:nvPicPr>
          <p:cNvPr id="115" name="" descr=""/>
          <p:cNvPicPr/>
          <p:nvPr/>
        </p:nvPicPr>
        <p:blipFill>
          <a:blip r:embed="rId2"/>
          <a:stretch/>
        </p:blipFill>
        <p:spPr>
          <a:xfrm>
            <a:off x="7200000" y="540000"/>
            <a:ext cx="2360880" cy="2995560"/>
          </a:xfrm>
          <a:prstGeom prst="rect">
            <a:avLst/>
          </a:prstGeom>
          <a:ln w="0">
            <a:noFill/>
          </a:ln>
        </p:spPr>
      </p:pic>
      <p:pic>
        <p:nvPicPr>
          <p:cNvPr id="116" name="" descr=""/>
          <p:cNvPicPr/>
          <p:nvPr/>
        </p:nvPicPr>
        <p:blipFill>
          <a:blip r:embed="rId3"/>
          <a:stretch/>
        </p:blipFill>
        <p:spPr>
          <a:xfrm>
            <a:off x="9900000" y="900000"/>
            <a:ext cx="1979280" cy="3059280"/>
          </a:xfrm>
          <a:prstGeom prst="rect">
            <a:avLst/>
          </a:prstGeom>
          <a:ln w="0">
            <a:noFill/>
          </a:ln>
        </p:spPr>
      </p:pic>
      <p:pic>
        <p:nvPicPr>
          <p:cNvPr id="117" name="" descr=""/>
          <p:cNvPicPr/>
          <p:nvPr/>
        </p:nvPicPr>
        <p:blipFill>
          <a:blip r:embed="rId4"/>
          <a:srcRect l="0" t="0" r="0" b="20067"/>
          <a:stretch/>
        </p:blipFill>
        <p:spPr>
          <a:xfrm>
            <a:off x="838080" y="4444200"/>
            <a:ext cx="7812000" cy="203508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281</TotalTime>
  <Application>LibreOffice/7.1.3.2$Windows_X86_64 LibreOffice_project/47f78053abe362b9384784d31a6e56f8511eb1c1</Application>
  <AppVersion>15.0000</AppVersion>
  <Words>93</Words>
  <Paragraphs>26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2021-04-15T20:17:53Z</dcterms:created>
  <dc:creator>Gert Lauritsen</dc:creator>
  <dc:description/>
  <dc:language>da-DK</dc:language>
  <cp:lastModifiedBy/>
  <dcterms:modified xsi:type="dcterms:W3CDTF">2022-05-23T17:57:37Z</dcterms:modified>
  <cp:revision>22</cp:revision>
  <dc:subject/>
  <dc:title>PowerPoint-præsentation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0</vt:i4>
  </property>
  <property fmtid="{D5CDD505-2E9C-101B-9397-08002B2CF9AE}" pid="7" name="PresentationFormat">
    <vt:lpwstr>Widescreen</vt:lpwstr>
  </property>
  <property fmtid="{D5CDD505-2E9C-101B-9397-08002B2CF9AE}" pid="8" name="ScaleCrop">
    <vt:bool>0</vt:bool>
  </property>
  <property fmtid="{D5CDD505-2E9C-101B-9397-08002B2CF9AE}" pid="9" name="ShareDoc">
    <vt:bool>0</vt:bool>
  </property>
  <property fmtid="{D5CDD505-2E9C-101B-9397-08002B2CF9AE}" pid="10" name="Slides">
    <vt:i4>9</vt:i4>
  </property>
</Properties>
</file>